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87" r:id="rId3"/>
    <p:sldId id="1719" r:id="rId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9369" autoAdjust="0"/>
    <p:restoredTop sz="94660" autoAdjust="0"/>
  </p:normalViewPr>
  <p:slideViewPr>
    <p:cSldViewPr>
      <p:cViewPr varScale="1">
        <p:scale>
          <a:sx n="111" d="100"/>
          <a:sy n="111" d="100"/>
        </p:scale>
        <p:origin x="1896" y="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4643176" y="363379"/>
            <a:ext cx="380232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>
                <a:latin typeface="Arial" pitchFamily="34" charset="0"/>
              </a:rPr>
              <a:t>802</a:t>
            </a:r>
            <a:r>
              <a:rPr lang="en-US" sz="1600" b="1" baseline="0">
                <a:latin typeface="Arial" pitchFamily="34" charset="0"/>
              </a:rPr>
              <a:t> ec</a:t>
            </a:r>
            <a:r>
              <a:rPr lang="en-US" sz="1600" b="1">
                <a:latin typeface="Arial" pitchFamily="34" charset="0"/>
              </a:rPr>
              <a:t>-20-0029-01-00ec</a:t>
            </a:r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Mar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24-04-0jtc-agenda-for-mar-2020-in-atlanta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Mar 2020 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11 March 2020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590800"/>
            <a:ext cx="25146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Execute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The IEEE 802 JTC1 SC </a:t>
            </a:r>
            <a:r>
              <a:rPr lang="en-US" dirty="0">
                <a:solidFill>
                  <a:srgbClr val="FF0000"/>
                </a:solidFill>
              </a:rPr>
              <a:t>had</a:t>
            </a:r>
            <a:r>
              <a:rPr lang="en-US" dirty="0"/>
              <a:t> one slot </a:t>
            </a:r>
            <a:r>
              <a:rPr lang="en-US" dirty="0">
                <a:solidFill>
                  <a:srgbClr val="FF0000"/>
                </a:solidFill>
              </a:rPr>
              <a:t>scheduled</a:t>
            </a:r>
            <a:r>
              <a:rPr lang="en-US" dirty="0"/>
              <a:t> at the Mar 2020 plenary meeting in Atlanta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981200"/>
            <a:ext cx="25146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+mj-lt"/>
              </a:rPr>
              <a:t>Tuesday</a:t>
            </a:r>
          </a:p>
          <a:p>
            <a:pPr algn="ctr">
              <a:defRPr/>
            </a:pPr>
            <a:r>
              <a:rPr lang="en-US" sz="1600" b="1" dirty="0">
                <a:latin typeface="+mj-lt"/>
              </a:rPr>
              <a:t>17 Mar 2020, PM1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477000"/>
            <a:ext cx="655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429000" y="1981200"/>
            <a:ext cx="5029200" cy="4114800"/>
          </a:xfrm>
        </p:spPr>
        <p:txBody>
          <a:bodyPr/>
          <a:lstStyle/>
          <a:p>
            <a:r>
              <a:rPr lang="en-AU" dirty="0"/>
              <a:t>High level agenda:</a:t>
            </a:r>
          </a:p>
          <a:p>
            <a:pPr lvl="1"/>
            <a:r>
              <a:rPr lang="en-AU" dirty="0"/>
              <a:t>Review status of SC6 interactions</a:t>
            </a:r>
          </a:p>
          <a:p>
            <a:pPr lvl="2"/>
            <a:r>
              <a:rPr lang="en-AU" dirty="0"/>
              <a:t>Review liaisons of drafts to SC6</a:t>
            </a:r>
          </a:p>
          <a:p>
            <a:pPr lvl="2"/>
            <a:r>
              <a:rPr lang="en-AU" dirty="0"/>
              <a:t>Review notifications of projects to SC6</a:t>
            </a:r>
          </a:p>
          <a:p>
            <a:pPr lvl="2"/>
            <a:r>
              <a:rPr lang="en-AU" dirty="0"/>
              <a:t>Review status of FDIS ballots</a:t>
            </a:r>
          </a:p>
          <a:p>
            <a:pPr lvl="1"/>
            <a:r>
              <a:rPr lang="en-AU" dirty="0"/>
              <a:t>Review SC6 activities</a:t>
            </a:r>
          </a:p>
          <a:p>
            <a:pPr lvl="2"/>
            <a:r>
              <a:rPr lang="en-AU" i="1" dirty="0"/>
              <a:t>Wearable Devices </a:t>
            </a:r>
            <a:r>
              <a:rPr lang="en-AU" dirty="0"/>
              <a:t>group approved, with possible 802.15 overlap</a:t>
            </a:r>
          </a:p>
          <a:p>
            <a:pPr lvl="2"/>
            <a:r>
              <a:rPr lang="en-AU" i="1" dirty="0"/>
              <a:t>WUR</a:t>
            </a:r>
            <a:r>
              <a:rPr lang="en-AU" dirty="0"/>
              <a:t> PWI approved, with likely 802.11ba overlap</a:t>
            </a:r>
          </a:p>
          <a:p>
            <a:pPr lvl="2"/>
            <a:r>
              <a:rPr lang="en-AU" i="1" dirty="0"/>
              <a:t>Trustworthiness</a:t>
            </a:r>
            <a:r>
              <a:rPr lang="en-AU" dirty="0"/>
              <a:t> and </a:t>
            </a:r>
            <a:r>
              <a:rPr lang="en-AU" i="1" dirty="0"/>
              <a:t>Concepts &amp; Terminology</a:t>
            </a:r>
            <a:r>
              <a:rPr lang="en-AU" dirty="0"/>
              <a:t> ad </a:t>
            </a:r>
            <a:r>
              <a:rPr lang="en-AU" dirty="0" err="1"/>
              <a:t>hoc’s</a:t>
            </a:r>
            <a:r>
              <a:rPr lang="en-AU" dirty="0"/>
              <a:t> approved, of possible IEEE 802 interest to nothing bad occurs</a:t>
            </a:r>
          </a:p>
          <a:p>
            <a:pPr lvl="2"/>
            <a:r>
              <a:rPr lang="en-AU" i="1" dirty="0"/>
              <a:t>Access control </a:t>
            </a:r>
            <a:r>
              <a:rPr lang="en-AU" dirty="0"/>
              <a:t>NPs approved in WG7 for allocating APs to ACs for load balancing &amp; backup, of general Wi-Fi interest</a:t>
            </a:r>
          </a:p>
          <a:p>
            <a:pPr lvl="1"/>
            <a:endParaRPr lang="en-AU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DECED4B-09A7-4E96-A861-53810AAE0BCC}"/>
              </a:ext>
            </a:extLst>
          </p:cNvPr>
          <p:cNvCxnSpPr/>
          <p:nvPr/>
        </p:nvCxnSpPr>
        <p:spPr bwMode="auto">
          <a:xfrm>
            <a:off x="685800" y="1981200"/>
            <a:ext cx="2514600" cy="20574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E214EE5-4928-43EA-86DA-9B333EEE4810}"/>
              </a:ext>
            </a:extLst>
          </p:cNvPr>
          <p:cNvCxnSpPr>
            <a:cxnSpLocks/>
          </p:cNvCxnSpPr>
          <p:nvPr/>
        </p:nvCxnSpPr>
        <p:spPr bwMode="auto">
          <a:xfrm flipV="1">
            <a:off x="685800" y="1981200"/>
            <a:ext cx="2514600" cy="20574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8DCFE73C-6CC9-4892-8354-35DB5B916BDE}"/>
              </a:ext>
            </a:extLst>
          </p:cNvPr>
          <p:cNvSpPr/>
          <p:nvPr/>
        </p:nvSpPr>
        <p:spPr>
          <a:xfrm>
            <a:off x="685801" y="4373378"/>
            <a:ext cx="2819400" cy="2021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rgbClr val="FF0000"/>
                </a:solidFill>
                <a:latin typeface="+mj-lt"/>
              </a:rPr>
              <a:t>No meeting will be held</a:t>
            </a:r>
          </a:p>
          <a:p>
            <a:pPr marL="171450" indent="-1714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rgbClr val="FF0000"/>
                </a:solidFill>
                <a:latin typeface="+mj-lt"/>
              </a:rPr>
              <a:t>The planned meeting content is available in</a:t>
            </a:r>
            <a:br>
              <a:rPr lang="en-AU" sz="1600" dirty="0">
                <a:solidFill>
                  <a:srgbClr val="FF0000"/>
                </a:solidFill>
                <a:latin typeface="+mj-lt"/>
              </a:rPr>
            </a:br>
            <a:r>
              <a:rPr lang="en-AU" sz="1600" dirty="0">
                <a:solidFill>
                  <a:srgbClr val="FF0000"/>
                </a:solidFill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11-20-0224-04</a:t>
            </a:r>
            <a:endParaRPr lang="en-AU" sz="1600" dirty="0">
              <a:solidFill>
                <a:srgbClr val="FF0000"/>
              </a:solidFill>
              <a:latin typeface="+mj-lt"/>
            </a:endParaRPr>
          </a:p>
          <a:p>
            <a:pPr marL="171450" indent="-1714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rgbClr val="FF0000"/>
                </a:solidFill>
                <a:latin typeface="+mj-lt"/>
              </a:rPr>
              <a:t>802.1 WG will consider responses to the FDIS ballot on 802.1AR-Rev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62 standards through to PSDO ratification with 36 in-process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9142637"/>
              </p:ext>
            </p:extLst>
          </p:nvPr>
        </p:nvGraphicFramePr>
        <p:xfrm>
          <a:off x="1447800" y="1905000"/>
          <a:ext cx="5791200" cy="33369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WG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Completed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In-process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802.16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447800" y="5394325"/>
            <a:ext cx="5791200" cy="930275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 marL="182563" indent="-1825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79388" indent="-179388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AU" altLang="en-US" sz="1600" dirty="0">
                <a:latin typeface="Arial" panose="020B0604020202020204" pitchFamily="34" charset="0"/>
              </a:rPr>
              <a:t>All ballots were delayed by a problem at ISO</a:t>
            </a:r>
          </a:p>
          <a:p>
            <a:pPr marL="179388" indent="-179388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AU" altLang="en-US" sz="1600" dirty="0">
                <a:latin typeface="Arial" panose="020B0604020202020204" pitchFamily="34" charset="0"/>
              </a:rPr>
              <a:t>The problem has been resolved and ballots have all started </a:t>
            </a:r>
            <a:r>
              <a:rPr lang="en-AU" altLang="en-US" sz="160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(or will restart soon)</a:t>
            </a:r>
          </a:p>
        </p:txBody>
      </p:sp>
    </p:spTree>
    <p:extLst>
      <p:ext uri="{BB962C8B-B14F-4D97-AF65-F5344CB8AC3E}">
        <p14:creationId xmlns:p14="http://schemas.microsoft.com/office/powerpoint/2010/main" val="75363344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285</Words>
  <Application>Microsoft Office PowerPoint</Application>
  <PresentationFormat>On-screen Show (4:3)</PresentationFormat>
  <Paragraphs>80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802-11-Submission</vt:lpstr>
      <vt:lpstr>IEEE 802 JTC1 Standing Committee Mar 2020 opening report for EC</vt:lpstr>
      <vt:lpstr>The IEEE 802 JTC1 SC had one slot scheduled at the Mar 2020 plenary meeting in Atlanta</vt:lpstr>
      <vt:lpstr>IEEE 802 has sent 62 standards through to PSDO ratification with 36 in-process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2020-03-11T00:12:52Z</dcterms:modified>
</cp:coreProperties>
</file>