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39"/>
  </p:notesMasterIdLst>
  <p:handoutMasterIdLst>
    <p:handoutMasterId r:id="rId40"/>
  </p:handoutMasterIdLst>
  <p:sldIdLst>
    <p:sldId id="256" r:id="rId2"/>
    <p:sldId id="564" r:id="rId3"/>
    <p:sldId id="257" r:id="rId4"/>
    <p:sldId id="258" r:id="rId5"/>
    <p:sldId id="570" r:id="rId6"/>
    <p:sldId id="259" r:id="rId7"/>
    <p:sldId id="561" r:id="rId8"/>
    <p:sldId id="283" r:id="rId9"/>
    <p:sldId id="505" r:id="rId10"/>
    <p:sldId id="538" r:id="rId11"/>
    <p:sldId id="263" r:id="rId12"/>
    <p:sldId id="537" r:id="rId13"/>
    <p:sldId id="567" r:id="rId14"/>
    <p:sldId id="536" r:id="rId15"/>
    <p:sldId id="568" r:id="rId16"/>
    <p:sldId id="265" r:id="rId17"/>
    <p:sldId id="266" r:id="rId18"/>
    <p:sldId id="556" r:id="rId19"/>
    <p:sldId id="557" r:id="rId20"/>
    <p:sldId id="558" r:id="rId21"/>
    <p:sldId id="540" r:id="rId22"/>
    <p:sldId id="549" r:id="rId23"/>
    <p:sldId id="278" r:id="rId24"/>
    <p:sldId id="281" r:id="rId25"/>
    <p:sldId id="282" r:id="rId26"/>
    <p:sldId id="277" r:id="rId27"/>
    <p:sldId id="274" r:id="rId28"/>
    <p:sldId id="565" r:id="rId29"/>
    <p:sldId id="275" r:id="rId30"/>
    <p:sldId id="554" r:id="rId31"/>
    <p:sldId id="280" r:id="rId32"/>
    <p:sldId id="569" r:id="rId33"/>
    <p:sldId id="279" r:id="rId34"/>
    <p:sldId id="551" r:id="rId35"/>
    <p:sldId id="559" r:id="rId36"/>
    <p:sldId id="563" r:id="rId37"/>
    <p:sldId id="560" r:id="rId38"/>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4" autoAdjust="0"/>
    <p:restoredTop sz="94548" autoAdjust="0"/>
  </p:normalViewPr>
  <p:slideViewPr>
    <p:cSldViewPr snapToGrid="0" showGuides="1">
      <p:cViewPr varScale="1">
        <p:scale>
          <a:sx n="154" d="100"/>
          <a:sy n="154" d="100"/>
        </p:scale>
        <p:origin x="1024" y="104"/>
      </p:cViewPr>
      <p:guideLst>
        <p:guide orient="horz" pos="2160"/>
        <p:guide pos="2880"/>
      </p:guideLst>
    </p:cSldViewPr>
  </p:slideViewPr>
  <p:outlineViewPr>
    <p:cViewPr>
      <p:scale>
        <a:sx n="33" d="100"/>
        <a:sy n="33" d="100"/>
      </p:scale>
      <p:origin x="0" y="-7872"/>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82" d="100"/>
          <a:sy n="182" d="100"/>
        </p:scale>
        <p:origin x="3776" y="184"/>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AEC917-64E2-D648-83F1-3E1407C05B5E}"/>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CD7966-AE5E-3545-9055-67FB24FDC07C}"/>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57092B4-C36F-924F-8218-2881B3DD2739}" type="datetimeFigureOut">
              <a:rPr lang="en-US" smtClean="0"/>
              <a:t>10/26/20</a:t>
            </a:fld>
            <a:endParaRPr lang="en-US"/>
          </a:p>
        </p:txBody>
      </p:sp>
      <p:sp>
        <p:nvSpPr>
          <p:cNvPr id="4" name="Footer Placeholder 3">
            <a:extLst>
              <a:ext uri="{FF2B5EF4-FFF2-40B4-BE49-F238E27FC236}">
                <a16:creationId xmlns:a16="http://schemas.microsoft.com/office/drawing/2014/main" id="{ED39CF21-5880-214B-960B-15AAC7432813}"/>
              </a:ext>
            </a:extLst>
          </p:cNvPr>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463DB2-1977-8949-A486-782975EB0A9A}"/>
              </a:ext>
            </a:extLst>
          </p:cNvPr>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188AD732-EB15-3144-9E56-846F51EFE6CC}" type="slidenum">
              <a:rPr lang="en-US" smtClean="0"/>
              <a:t>‹#›</a:t>
            </a:fld>
            <a:endParaRPr lang="en-US"/>
          </a:p>
        </p:txBody>
      </p:sp>
    </p:spTree>
    <p:extLst>
      <p:ext uri="{BB962C8B-B14F-4D97-AF65-F5344CB8AC3E}">
        <p14:creationId xmlns:p14="http://schemas.microsoft.com/office/powerpoint/2010/main" val="24141282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7T23:23:45.5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BB16AD0A-79F6-974B-9CBA-4047BC93CEA5}"/>
              </a:ext>
            </a:extLst>
          </p:cNvPr>
          <p:cNvSpPr txBox="1">
            <a:spLocks noGrp="1"/>
          </p:cNvSpPr>
          <p:nvPr>
            <p:ph type="body" sz="quarter" idx="3"/>
          </p:nvPr>
        </p:nvSpPr>
        <p:spPr>
          <a:xfrm>
            <a:off x="803275" y="4894263"/>
            <a:ext cx="6415088" cy="4637087"/>
          </a:xfrm>
          <a:prstGeom prst="rect">
            <a:avLst/>
          </a:prstGeom>
          <a:noFill/>
          <a:ln>
            <a:noFill/>
          </a:ln>
        </p:spPr>
        <p:txBody>
          <a:bodyPr vert="horz" wrap="none" lIns="0" tIns="0" rIns="0" bIns="0" anchor="t" anchorCtr="0" compatLnSpc="1"/>
          <a:lstStyle/>
          <a:p>
            <a:pPr lvl="0"/>
            <a:r>
              <a:rPr lang="en-US" noProof="0"/>
              <a:t>Click to edit the notes format</a:t>
            </a:r>
          </a:p>
        </p:txBody>
      </p:sp>
      <p:sp>
        <p:nvSpPr>
          <p:cNvPr id="3" name="PlaceHolder 2">
            <a:extLst>
              <a:ext uri="{FF2B5EF4-FFF2-40B4-BE49-F238E27FC236}">
                <a16:creationId xmlns:a16="http://schemas.microsoft.com/office/drawing/2014/main" id="{EA2C441C-3084-AA4D-96FD-164F0B19902F}"/>
              </a:ext>
            </a:extLst>
          </p:cNvPr>
          <p:cNvSpPr txBox="1">
            <a:spLocks noGrp="1"/>
          </p:cNvSpPr>
          <p:nvPr>
            <p:ph type="hdr" sz="quarter"/>
          </p:nvPr>
        </p:nvSpPr>
        <p:spPr>
          <a:xfrm>
            <a:off x="0" y="0"/>
            <a:ext cx="3481388" cy="515938"/>
          </a:xfrm>
          <a:prstGeom prst="rect">
            <a:avLst/>
          </a:prstGeom>
          <a:noFill/>
          <a:ln>
            <a:noFill/>
          </a:ln>
        </p:spPr>
        <p:txBody>
          <a:bodyPr vert="horz" wrap="none" lIns="0" tIns="0" rIns="0" bIns="0" anchor="t" anchorCtr="0" compatLnSpc="1"/>
          <a:lstStyle>
            <a:lvl1pPr marL="0" marR="0" lvl="0" indent="0" algn="l"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&lt;header&gt;</a:t>
            </a:r>
          </a:p>
        </p:txBody>
      </p:sp>
      <p:sp>
        <p:nvSpPr>
          <p:cNvPr id="4" name="PlaceHolder 3">
            <a:extLst>
              <a:ext uri="{FF2B5EF4-FFF2-40B4-BE49-F238E27FC236}">
                <a16:creationId xmlns:a16="http://schemas.microsoft.com/office/drawing/2014/main" id="{C7AC0B35-5347-0047-A88E-7FBE3E979C3B}"/>
              </a:ext>
            </a:extLst>
          </p:cNvPr>
          <p:cNvSpPr txBox="1">
            <a:spLocks noGrp="1"/>
          </p:cNvSpPr>
          <p:nvPr>
            <p:ph type="dt" idx="1"/>
          </p:nvPr>
        </p:nvSpPr>
        <p:spPr>
          <a:xfrm>
            <a:off x="4540250" y="0"/>
            <a:ext cx="3479800" cy="515938"/>
          </a:xfrm>
          <a:prstGeom prst="rect">
            <a:avLst/>
          </a:prstGeom>
          <a:noFill/>
          <a:ln>
            <a:noFill/>
          </a:ln>
        </p:spPr>
        <p:txBody>
          <a:bodyPr vert="horz" wrap="none" lIns="0" tIns="0" rIns="0" bIns="0" anchor="t" anchorCtr="0" compatLnSpc="1"/>
          <a:lstStyle>
            <a:lvl1pPr marL="0" marR="0" lvl="0" indent="0" algn="r"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&lt;date/time&gt;</a:t>
            </a:r>
          </a:p>
        </p:txBody>
      </p:sp>
      <p:sp>
        <p:nvSpPr>
          <p:cNvPr id="5" name="PlaceHolder 4">
            <a:extLst>
              <a:ext uri="{FF2B5EF4-FFF2-40B4-BE49-F238E27FC236}">
                <a16:creationId xmlns:a16="http://schemas.microsoft.com/office/drawing/2014/main" id="{65DB726D-2074-2B47-B842-4F25C23DF951}"/>
              </a:ext>
            </a:extLst>
          </p:cNvPr>
          <p:cNvSpPr txBox="1">
            <a:spLocks noGrp="1"/>
          </p:cNvSpPr>
          <p:nvPr>
            <p:ph type="ftr" sz="quarter" idx="4"/>
          </p:nvPr>
        </p:nvSpPr>
        <p:spPr>
          <a:xfrm>
            <a:off x="0" y="9790113"/>
            <a:ext cx="3481388" cy="515937"/>
          </a:xfrm>
          <a:prstGeom prst="rect">
            <a:avLst/>
          </a:prstGeom>
          <a:noFill/>
          <a:ln>
            <a:noFill/>
          </a:ln>
        </p:spPr>
        <p:txBody>
          <a:bodyPr vert="horz" wrap="none" lIns="0" tIns="0" rIns="0" bIns="0" anchor="b" anchorCtr="0" compatLnSpc="1"/>
          <a:lstStyle>
            <a:lvl1pPr marL="0" marR="0" lvl="0" indent="0" algn="l"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&lt;footer&gt;</a:t>
            </a:r>
          </a:p>
        </p:txBody>
      </p:sp>
      <p:sp>
        <p:nvSpPr>
          <p:cNvPr id="6" name="PlaceHolder 5">
            <a:extLst>
              <a:ext uri="{FF2B5EF4-FFF2-40B4-BE49-F238E27FC236}">
                <a16:creationId xmlns:a16="http://schemas.microsoft.com/office/drawing/2014/main" id="{12166A0B-69CB-9841-AC96-65DA406F76AF}"/>
              </a:ext>
            </a:extLst>
          </p:cNvPr>
          <p:cNvSpPr txBox="1">
            <a:spLocks noGrp="1"/>
          </p:cNvSpPr>
          <p:nvPr>
            <p:ph type="sldNum" sz="quarter" idx="5"/>
          </p:nvPr>
        </p:nvSpPr>
        <p:spPr>
          <a:xfrm>
            <a:off x="4540250" y="9790113"/>
            <a:ext cx="3479800" cy="515937"/>
          </a:xfrm>
          <a:prstGeom prst="rect">
            <a:avLst/>
          </a:prstGeom>
          <a:noFill/>
          <a:ln>
            <a:noFill/>
          </a:ln>
        </p:spPr>
        <p:txBody>
          <a:bodyPr vert="horz" wrap="none" lIns="0" tIns="0" rIns="0" bIns="0" numCol="1" anchor="b" anchorCtr="0" compatLnSpc="1">
            <a:prstTxWarp prst="textNoShape">
              <a:avLst/>
            </a:prstTxWarp>
          </a:bodyPr>
          <a:lstStyle>
            <a:lvl1pPr algn="r" eaLnBrk="1" hangingPunct="1">
              <a:defRPr sz="1400">
                <a:solidFill>
                  <a:srgbClr val="000000"/>
                </a:solidFill>
                <a:latin typeface="Arial" panose="020B0604020202020204" pitchFamily="34" charset="0"/>
                <a:ea typeface="DejaVu Sans"/>
                <a:cs typeface="DejaVu Sans"/>
              </a:defRPr>
            </a:lvl1pPr>
          </a:lstStyle>
          <a:p>
            <a:fld id="{7F6CEC46-95E5-2C40-8957-36031599E42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a:ea typeface="DejaVu Sans"/>
        <a:cs typeface="DejaVu Sans"/>
      </a:defRPr>
    </a:lvl1pPr>
    <a:lvl2pPr marL="742950" indent="-285750" algn="l" rtl="0" eaLnBrk="0" fontAlgn="base" hangingPunct="0">
      <a:spcBef>
        <a:spcPct val="30000"/>
      </a:spcBef>
      <a:spcAft>
        <a:spcPct val="0"/>
      </a:spcAft>
      <a:defRPr sz="1200" kern="1200">
        <a:solidFill>
          <a:schemeClr val="tx1"/>
        </a:solidFill>
        <a:latin typeface="+mn-lt"/>
        <a:ea typeface="DejaVu Sans"/>
        <a:cs typeface="DejaVu Sans"/>
      </a:defRPr>
    </a:lvl2pPr>
    <a:lvl3pPr marL="1143000" indent="-228600" algn="l" rtl="0" eaLnBrk="0" fontAlgn="base" hangingPunct="0">
      <a:spcBef>
        <a:spcPct val="30000"/>
      </a:spcBef>
      <a:spcAft>
        <a:spcPct val="0"/>
      </a:spcAft>
      <a:defRPr sz="1200" kern="1200">
        <a:solidFill>
          <a:schemeClr val="tx1"/>
        </a:solidFill>
        <a:latin typeface="+mn-lt"/>
        <a:ea typeface="DejaVu Sans"/>
        <a:cs typeface="DejaVu Sans"/>
      </a:defRPr>
    </a:lvl3pPr>
    <a:lvl4pPr marL="1600200" indent="-228600" algn="l" rtl="0" eaLnBrk="0" fontAlgn="base" hangingPunct="0">
      <a:spcBef>
        <a:spcPct val="30000"/>
      </a:spcBef>
      <a:spcAft>
        <a:spcPct val="0"/>
      </a:spcAft>
      <a:defRPr sz="1200" kern="1200">
        <a:solidFill>
          <a:schemeClr val="tx1"/>
        </a:solidFill>
        <a:latin typeface="+mn-lt"/>
        <a:ea typeface="DejaVu Sans"/>
        <a:cs typeface="DejaVu Sans"/>
      </a:defRPr>
    </a:lvl4pPr>
    <a:lvl5pPr marL="2057400" indent="-228600" algn="l" rtl="0" eaLnBrk="0" fontAlgn="base" hangingPunct="0">
      <a:spcBef>
        <a:spcPct val="30000"/>
      </a:spcBef>
      <a:spcAft>
        <a:spcPct val="0"/>
      </a:spcAft>
      <a:defRPr sz="1200" kern="1200">
        <a:solidFill>
          <a:schemeClr val="tx1"/>
        </a:solidFill>
        <a:latin typeface="+mn-lt"/>
        <a:ea typeface="DejaVu Sans"/>
        <a:cs typeface="DejaVu San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Shape 1">
            <a:extLst>
              <a:ext uri="{FF2B5EF4-FFF2-40B4-BE49-F238E27FC236}">
                <a16:creationId xmlns:a16="http://schemas.microsoft.com/office/drawing/2014/main" id="{F842BF23-904E-1A48-A944-08186990BC6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B35912F9-7578-8F4A-A410-387E51684F4D}" type="slidenum">
              <a:rPr lang="en-US" altLang="en-US" sz="1400">
                <a:solidFill>
                  <a:srgbClr val="FFFFFF"/>
                </a:solidFill>
              </a:rPr>
              <a:pPr algn="ctr" eaLnBrk="1" hangingPunct="1">
                <a:spcBef>
                  <a:spcPct val="0"/>
                </a:spcBef>
              </a:pPr>
              <a:t>1</a:t>
            </a:fld>
            <a:endParaRPr lang="en-US" altLang="en-US" sz="1800"/>
          </a:p>
        </p:txBody>
      </p:sp>
      <p:sp>
        <p:nvSpPr>
          <p:cNvPr id="31747" name="CustomShape 2">
            <a:extLst>
              <a:ext uri="{FF2B5EF4-FFF2-40B4-BE49-F238E27FC236}">
                <a16:creationId xmlns:a16="http://schemas.microsoft.com/office/drawing/2014/main" id="{FF34C8D5-3585-844E-BAA2-962C8BD5129F}"/>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6833C666-34B6-9C4D-B9FB-2E69FBE1954D}" type="slidenum">
              <a:rPr lang="en-US" altLang="en-US"/>
              <a:pPr algn="r" eaLnBrk="1" hangingPunct="1">
                <a:spcBef>
                  <a:spcPct val="0"/>
                </a:spcBef>
              </a:pPr>
              <a:t>1</a:t>
            </a:fld>
            <a:endParaRPr lang="en-US" altLang="en-US" sz="1800"/>
          </a:p>
        </p:txBody>
      </p:sp>
      <p:sp>
        <p:nvSpPr>
          <p:cNvPr id="31748" name="CustomShape 3">
            <a:extLst>
              <a:ext uri="{FF2B5EF4-FFF2-40B4-BE49-F238E27FC236}">
                <a16:creationId xmlns:a16="http://schemas.microsoft.com/office/drawing/2014/main" id="{C130B5B2-BA34-9B4B-82C8-DF93D5779B39}"/>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1749" name="PlaceHolder 4">
            <a:extLst>
              <a:ext uri="{FF2B5EF4-FFF2-40B4-BE49-F238E27FC236}">
                <a16:creationId xmlns:a16="http://schemas.microsoft.com/office/drawing/2014/main" id="{032A56C5-B493-0A44-B76F-A5047BB6FF3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10</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10</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64644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Shape 1">
            <a:extLst>
              <a:ext uri="{FF2B5EF4-FFF2-40B4-BE49-F238E27FC236}">
                <a16:creationId xmlns:a16="http://schemas.microsoft.com/office/drawing/2014/main" id="{FAE6E1F8-5CD1-E24F-BCCE-6D1CB16F7DB9}"/>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406815B9-8A7D-1948-BD46-CAF14ABDCCB2}" type="slidenum">
              <a:rPr lang="en-US" altLang="en-US" sz="1400">
                <a:solidFill>
                  <a:srgbClr val="FFFFFF"/>
                </a:solidFill>
              </a:rPr>
              <a:pPr algn="ctr" eaLnBrk="1" hangingPunct="1">
                <a:spcBef>
                  <a:spcPct val="0"/>
                </a:spcBef>
              </a:pPr>
              <a:t>11</a:t>
            </a:fld>
            <a:endParaRPr lang="en-US" altLang="en-US" sz="1800"/>
          </a:p>
        </p:txBody>
      </p:sp>
      <p:sp>
        <p:nvSpPr>
          <p:cNvPr id="39939" name="CustomShape 2">
            <a:extLst>
              <a:ext uri="{FF2B5EF4-FFF2-40B4-BE49-F238E27FC236}">
                <a16:creationId xmlns:a16="http://schemas.microsoft.com/office/drawing/2014/main" id="{484F0CD6-1BFE-B243-9634-E7426B34EDBD}"/>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114A0EC2-5A23-6A47-B57C-C93F7AD9C113}" type="slidenum">
              <a:rPr lang="en-US" altLang="en-US"/>
              <a:pPr algn="r" eaLnBrk="1" hangingPunct="1">
                <a:spcBef>
                  <a:spcPct val="0"/>
                </a:spcBef>
              </a:pPr>
              <a:t>11</a:t>
            </a:fld>
            <a:endParaRPr lang="en-US" altLang="en-US" sz="1800"/>
          </a:p>
        </p:txBody>
      </p:sp>
      <p:sp>
        <p:nvSpPr>
          <p:cNvPr id="39940" name="CustomShape 3">
            <a:extLst>
              <a:ext uri="{FF2B5EF4-FFF2-40B4-BE49-F238E27FC236}">
                <a16:creationId xmlns:a16="http://schemas.microsoft.com/office/drawing/2014/main" id="{5F2773C5-357F-E743-8040-EF9B27602FC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9941" name="PlaceHolder 4">
            <a:extLst>
              <a:ext uri="{FF2B5EF4-FFF2-40B4-BE49-F238E27FC236}">
                <a16:creationId xmlns:a16="http://schemas.microsoft.com/office/drawing/2014/main" id="{69BCF21B-2C05-974A-932A-FB426C4493D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13</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13</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83013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1315BF-0B1E-EC42-ADC0-F315F722FBC1}"/>
              </a:ext>
            </a:extLst>
          </p:cNvPr>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fld id="{E89B636F-5EDF-2A43-89E9-A737949C4492}" type="slidenum">
              <a:rPr lang="en-US" altLang="en-US" sz="1800"/>
              <a:pPr eaLnBrk="1" hangingPunct="1">
                <a:spcBef>
                  <a:spcPct val="0"/>
                </a:spcBef>
              </a:pPr>
              <a:t>14</a:t>
            </a:fld>
            <a:endParaRPr lang="en-US" altLang="en-US" sz="1800"/>
          </a:p>
        </p:txBody>
      </p:sp>
      <p:sp>
        <p:nvSpPr>
          <p:cNvPr id="40963" name="Text Box 1">
            <a:extLst>
              <a:ext uri="{FF2B5EF4-FFF2-40B4-BE49-F238E27FC236}">
                <a16:creationId xmlns:a16="http://schemas.microsoft.com/office/drawing/2014/main" id="{3081709B-4157-FF48-9888-912384F56BDD}"/>
              </a:ext>
            </a:extLst>
          </p:cNvPr>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DejaVu Sans"/>
                <a:cs typeface="DejaVu Sans"/>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EA8721D4-52CB-C448-8172-72E0248F8831}" type="slidenum">
              <a:rPr lang="en-US" altLang="en-US"/>
              <a:pPr algn="r" eaLnBrk="1" hangingPunct="1">
                <a:spcBef>
                  <a:spcPct val="0"/>
                </a:spcBef>
              </a:pPr>
              <a:t>14</a:t>
            </a:fld>
            <a:endParaRPr lang="en-US" altLang="en-US"/>
          </a:p>
        </p:txBody>
      </p:sp>
      <p:sp>
        <p:nvSpPr>
          <p:cNvPr id="40964" name="Text Box 2">
            <a:extLst>
              <a:ext uri="{FF2B5EF4-FFF2-40B4-BE49-F238E27FC236}">
                <a16:creationId xmlns:a16="http://schemas.microsoft.com/office/drawing/2014/main" id="{BC350D26-5038-1C46-811B-4BC37690C1E2}"/>
              </a:ext>
            </a:extLst>
          </p:cNvPr>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0965" name="Rectangle 3">
            <a:extLst>
              <a:ext uri="{FF2B5EF4-FFF2-40B4-BE49-F238E27FC236}">
                <a16:creationId xmlns:a16="http://schemas.microsoft.com/office/drawing/2014/main" id="{812F99DD-5833-6B49-8B7A-DBC5AA8AD4C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23474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1315BF-0B1E-EC42-ADC0-F315F722FBC1}"/>
              </a:ext>
            </a:extLst>
          </p:cNvPr>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fld id="{E89B636F-5EDF-2A43-89E9-A737949C4492}" type="slidenum">
              <a:rPr lang="en-US" altLang="en-US" sz="1800"/>
              <a:pPr eaLnBrk="1" hangingPunct="1">
                <a:spcBef>
                  <a:spcPct val="0"/>
                </a:spcBef>
              </a:pPr>
              <a:t>15</a:t>
            </a:fld>
            <a:endParaRPr lang="en-US" altLang="en-US" sz="1800"/>
          </a:p>
        </p:txBody>
      </p:sp>
      <p:sp>
        <p:nvSpPr>
          <p:cNvPr id="40963" name="Text Box 1">
            <a:extLst>
              <a:ext uri="{FF2B5EF4-FFF2-40B4-BE49-F238E27FC236}">
                <a16:creationId xmlns:a16="http://schemas.microsoft.com/office/drawing/2014/main" id="{3081709B-4157-FF48-9888-912384F56BDD}"/>
              </a:ext>
            </a:extLst>
          </p:cNvPr>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DejaVu Sans"/>
                <a:cs typeface="DejaVu Sans"/>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EA8721D4-52CB-C448-8172-72E0248F8831}" type="slidenum">
              <a:rPr lang="en-US" altLang="en-US"/>
              <a:pPr algn="r" eaLnBrk="1" hangingPunct="1">
                <a:spcBef>
                  <a:spcPct val="0"/>
                </a:spcBef>
              </a:pPr>
              <a:t>15</a:t>
            </a:fld>
            <a:endParaRPr lang="en-US" altLang="en-US"/>
          </a:p>
        </p:txBody>
      </p:sp>
      <p:sp>
        <p:nvSpPr>
          <p:cNvPr id="40964" name="Text Box 2">
            <a:extLst>
              <a:ext uri="{FF2B5EF4-FFF2-40B4-BE49-F238E27FC236}">
                <a16:creationId xmlns:a16="http://schemas.microsoft.com/office/drawing/2014/main" id="{BC350D26-5038-1C46-811B-4BC37690C1E2}"/>
              </a:ext>
            </a:extLst>
          </p:cNvPr>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0965" name="Rectangle 3">
            <a:extLst>
              <a:ext uri="{FF2B5EF4-FFF2-40B4-BE49-F238E27FC236}">
                <a16:creationId xmlns:a16="http://schemas.microsoft.com/office/drawing/2014/main" id="{812F99DD-5833-6B49-8B7A-DBC5AA8AD4C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91339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Shape 1">
            <a:extLst>
              <a:ext uri="{FF2B5EF4-FFF2-40B4-BE49-F238E27FC236}">
                <a16:creationId xmlns:a16="http://schemas.microsoft.com/office/drawing/2014/main" id="{620169EF-61AA-0D4F-A840-9AAEB157F2FA}"/>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8E9BC879-F353-6442-9F6E-A0EE106BB08D}" type="slidenum">
              <a:rPr lang="en-US" altLang="en-US" sz="1400">
                <a:solidFill>
                  <a:srgbClr val="FFFFFF"/>
                </a:solidFill>
              </a:rPr>
              <a:pPr algn="ctr" eaLnBrk="1" hangingPunct="1">
                <a:spcBef>
                  <a:spcPct val="0"/>
                </a:spcBef>
              </a:pPr>
              <a:t>16</a:t>
            </a:fld>
            <a:endParaRPr lang="en-US" altLang="en-US" sz="1800"/>
          </a:p>
        </p:txBody>
      </p:sp>
      <p:sp>
        <p:nvSpPr>
          <p:cNvPr id="41987" name="CustomShape 2">
            <a:extLst>
              <a:ext uri="{FF2B5EF4-FFF2-40B4-BE49-F238E27FC236}">
                <a16:creationId xmlns:a16="http://schemas.microsoft.com/office/drawing/2014/main" id="{254C0813-3958-9D4E-9952-52A9D1EB7E3D}"/>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DC6081CF-A82B-2149-A9E4-D035332885CB}" type="slidenum">
              <a:rPr lang="en-US" altLang="en-US"/>
              <a:pPr algn="r" eaLnBrk="1" hangingPunct="1">
                <a:spcBef>
                  <a:spcPct val="0"/>
                </a:spcBef>
              </a:pPr>
              <a:t>16</a:t>
            </a:fld>
            <a:endParaRPr lang="en-US" altLang="en-US" sz="1800"/>
          </a:p>
        </p:txBody>
      </p:sp>
      <p:sp>
        <p:nvSpPr>
          <p:cNvPr id="41988" name="CustomShape 3">
            <a:extLst>
              <a:ext uri="{FF2B5EF4-FFF2-40B4-BE49-F238E27FC236}">
                <a16:creationId xmlns:a16="http://schemas.microsoft.com/office/drawing/2014/main" id="{1405BC42-0971-044A-8294-3B332B8BDC3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1989" name="PlaceHolder 4">
            <a:extLst>
              <a:ext uri="{FF2B5EF4-FFF2-40B4-BE49-F238E27FC236}">
                <a16:creationId xmlns:a16="http://schemas.microsoft.com/office/drawing/2014/main" id="{CB1A1FE9-54BE-9549-A4DA-80C6B7A4CB0A}"/>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43C73C56-225A-284E-BE06-5A167B88BB3F}"/>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803F4D7B-05EC-8749-9A07-694BBD05481F}" type="slidenum">
              <a:rPr lang="en-US" altLang="en-US" sz="1400">
                <a:solidFill>
                  <a:srgbClr val="FFFFFF"/>
                </a:solidFill>
              </a:rPr>
              <a:pPr algn="ctr" eaLnBrk="1" hangingPunct="1">
                <a:spcBef>
                  <a:spcPct val="0"/>
                </a:spcBef>
              </a:pPr>
              <a:t>17</a:t>
            </a:fld>
            <a:endParaRPr lang="en-US" altLang="en-US" sz="1800"/>
          </a:p>
        </p:txBody>
      </p:sp>
      <p:sp>
        <p:nvSpPr>
          <p:cNvPr id="43011" name="CustomShape 2">
            <a:extLst>
              <a:ext uri="{FF2B5EF4-FFF2-40B4-BE49-F238E27FC236}">
                <a16:creationId xmlns:a16="http://schemas.microsoft.com/office/drawing/2014/main" id="{9DF35674-5236-F746-B327-07116A1DAF4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BC4FE3A-1290-EE4F-B583-3C4D2A29F840}" type="slidenum">
              <a:rPr lang="en-US" altLang="en-US"/>
              <a:pPr algn="r" eaLnBrk="1" hangingPunct="1">
                <a:spcBef>
                  <a:spcPct val="0"/>
                </a:spcBef>
              </a:pPr>
              <a:t>17</a:t>
            </a:fld>
            <a:endParaRPr lang="en-US" altLang="en-US" sz="1800"/>
          </a:p>
        </p:txBody>
      </p:sp>
      <p:sp>
        <p:nvSpPr>
          <p:cNvPr id="43012" name="CustomShape 3">
            <a:extLst>
              <a:ext uri="{FF2B5EF4-FFF2-40B4-BE49-F238E27FC236}">
                <a16:creationId xmlns:a16="http://schemas.microsoft.com/office/drawing/2014/main" id="{9132AA74-7C24-3D4A-AF2C-1E6A983CB569}"/>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3013" name="PlaceHolder 4">
            <a:extLst>
              <a:ext uri="{FF2B5EF4-FFF2-40B4-BE49-F238E27FC236}">
                <a16:creationId xmlns:a16="http://schemas.microsoft.com/office/drawing/2014/main" id="{A42EF961-2E6B-CE4F-8087-21CC8E3CAA8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18</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18</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31690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19</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19</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91316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20</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20</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231757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2</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2</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22678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algn="ctr" eaLnBrk="1" hangingPunct="1">
              <a:spcBef>
                <a:spcPct val="0"/>
              </a:spcBef>
            </a:pPr>
            <a:fld id="{1821E1F4-9561-9F4C-AB67-BF481F0D3AAA}" type="slidenum">
              <a:rPr lang="en-US" altLang="en-US" sz="1400">
                <a:solidFill>
                  <a:srgbClr val="FFFFFF"/>
                </a:solidFill>
              </a:rPr>
              <a:pPr algn="ctr" eaLnBrk="1" hangingPunct="1">
                <a:spcBef>
                  <a:spcPct val="0"/>
                </a:spcBef>
              </a:pPr>
              <a:t>21</a:t>
            </a:fld>
            <a:endParaRPr lang="en-US" altLang="en-US" sz="1800"/>
          </a:p>
        </p:txBody>
      </p:sp>
      <p:sp>
        <p:nvSpPr>
          <p:cNvPr id="49155"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algn="r" eaLnBrk="1" hangingPunct="1">
              <a:spcBef>
                <a:spcPct val="0"/>
              </a:spcBef>
            </a:pPr>
            <a:fld id="{47D58541-FB3E-1E44-A944-DB78A22912F3}" type="slidenum">
              <a:rPr lang="en-US" altLang="en-US"/>
              <a:pPr algn="r" eaLnBrk="1" hangingPunct="1">
                <a:spcBef>
                  <a:spcPct val="0"/>
                </a:spcBef>
              </a:pPr>
              <a:t>21</a:t>
            </a:fld>
            <a:endParaRPr lang="en-US" altLang="en-US" sz="1800"/>
          </a:p>
        </p:txBody>
      </p:sp>
      <p:sp>
        <p:nvSpPr>
          <p:cNvPr id="49156"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9157"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pPr eaLnBrk="1"/>
            <a:endParaRPr altLang="en-US">
              <a:latin typeface="Arial" charset="0"/>
              <a:ea typeface="DejaVu Sans" charset="0"/>
              <a:cs typeface="DejaVu Sans" charset="0"/>
            </a:endParaRPr>
          </a:p>
        </p:txBody>
      </p:sp>
    </p:spTree>
    <p:extLst>
      <p:ext uri="{BB962C8B-B14F-4D97-AF65-F5344CB8AC3E}">
        <p14:creationId xmlns:p14="http://schemas.microsoft.com/office/powerpoint/2010/main" val="69699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Shape 1">
            <a:extLst>
              <a:ext uri="{FF2B5EF4-FFF2-40B4-BE49-F238E27FC236}">
                <a16:creationId xmlns:a16="http://schemas.microsoft.com/office/drawing/2014/main" id="{6A30AACE-D9D2-B844-B5A6-D653A30BD48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5A6EEDBD-E5F4-4F4F-BA9C-4975C97D739C}" type="slidenum">
              <a:rPr lang="en-US" altLang="en-US" sz="1400">
                <a:solidFill>
                  <a:srgbClr val="FFFFFF"/>
                </a:solidFill>
              </a:rPr>
              <a:pPr algn="ctr" eaLnBrk="1" hangingPunct="1">
                <a:spcBef>
                  <a:spcPct val="0"/>
                </a:spcBef>
              </a:pPr>
              <a:t>23</a:t>
            </a:fld>
            <a:endParaRPr lang="en-US" altLang="en-US" sz="1800"/>
          </a:p>
        </p:txBody>
      </p:sp>
      <p:sp>
        <p:nvSpPr>
          <p:cNvPr id="55299" name="CustomShape 2">
            <a:extLst>
              <a:ext uri="{FF2B5EF4-FFF2-40B4-BE49-F238E27FC236}">
                <a16:creationId xmlns:a16="http://schemas.microsoft.com/office/drawing/2014/main" id="{13A08F6A-3A57-C242-8A92-567531D7F066}"/>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42B7A2E6-1674-E743-BD4E-35E610841F44}" type="slidenum">
              <a:rPr lang="en-US" altLang="en-US"/>
              <a:pPr algn="r" eaLnBrk="1" hangingPunct="1">
                <a:spcBef>
                  <a:spcPct val="0"/>
                </a:spcBef>
              </a:pPr>
              <a:t>23</a:t>
            </a:fld>
            <a:endParaRPr lang="en-US" altLang="en-US" sz="1800"/>
          </a:p>
        </p:txBody>
      </p:sp>
      <p:sp>
        <p:nvSpPr>
          <p:cNvPr id="55300" name="CustomShape 3">
            <a:extLst>
              <a:ext uri="{FF2B5EF4-FFF2-40B4-BE49-F238E27FC236}">
                <a16:creationId xmlns:a16="http://schemas.microsoft.com/office/drawing/2014/main" id="{847171A0-2C96-FD43-9B5E-87B97E15F162}"/>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5301" name="PlaceHolder 4">
            <a:extLst>
              <a:ext uri="{FF2B5EF4-FFF2-40B4-BE49-F238E27FC236}">
                <a16:creationId xmlns:a16="http://schemas.microsoft.com/office/drawing/2014/main" id="{309E19FE-E47A-3549-8C83-D0CA57D979E5}"/>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en-US">
                <a:latin typeface="Arial" panose="020B0604020202020204" pitchFamily="34" charset="0"/>
              </a:rPr>
              <a:t>Presenter should show the linked slides as part of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Shape 1">
            <a:extLst>
              <a:ext uri="{FF2B5EF4-FFF2-40B4-BE49-F238E27FC236}">
                <a16:creationId xmlns:a16="http://schemas.microsoft.com/office/drawing/2014/main" id="{99FA7999-2CEC-204F-AE7B-105372DF645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93AD227-47A6-E34B-B209-4BE126EFFD2B}" type="slidenum">
              <a:rPr lang="en-US" altLang="en-US" sz="1400">
                <a:solidFill>
                  <a:srgbClr val="FFFFFF"/>
                </a:solidFill>
              </a:rPr>
              <a:pPr algn="ctr" eaLnBrk="1" hangingPunct="1">
                <a:spcBef>
                  <a:spcPct val="0"/>
                </a:spcBef>
              </a:pPr>
              <a:t>24</a:t>
            </a:fld>
            <a:endParaRPr lang="en-US" altLang="en-US" sz="1800"/>
          </a:p>
        </p:txBody>
      </p:sp>
      <p:sp>
        <p:nvSpPr>
          <p:cNvPr id="36867" name="CustomShape 2">
            <a:extLst>
              <a:ext uri="{FF2B5EF4-FFF2-40B4-BE49-F238E27FC236}">
                <a16:creationId xmlns:a16="http://schemas.microsoft.com/office/drawing/2014/main" id="{F24667EB-8367-1D4B-8D8E-24E43F23D652}"/>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C84D0D16-1B36-6548-83CE-C7FCBC006E60}" type="slidenum">
              <a:rPr lang="en-US" altLang="en-US"/>
              <a:pPr algn="r" eaLnBrk="1" hangingPunct="1">
                <a:spcBef>
                  <a:spcPct val="0"/>
                </a:spcBef>
              </a:pPr>
              <a:t>24</a:t>
            </a:fld>
            <a:endParaRPr lang="en-US" altLang="en-US" sz="1800"/>
          </a:p>
        </p:txBody>
      </p:sp>
      <p:sp>
        <p:nvSpPr>
          <p:cNvPr id="36868" name="CustomShape 3">
            <a:extLst>
              <a:ext uri="{FF2B5EF4-FFF2-40B4-BE49-F238E27FC236}">
                <a16:creationId xmlns:a16="http://schemas.microsoft.com/office/drawing/2014/main" id="{C6374BCD-F735-634A-A4E4-09846F9756AE}"/>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6869" name="PlaceHolder 4">
            <a:extLst>
              <a:ext uri="{FF2B5EF4-FFF2-40B4-BE49-F238E27FC236}">
                <a16:creationId xmlns:a16="http://schemas.microsoft.com/office/drawing/2014/main" id="{6D56F0F8-DEA7-C049-9C2B-E733E909D7DE}"/>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a:extLst>
              <a:ext uri="{FF2B5EF4-FFF2-40B4-BE49-F238E27FC236}">
                <a16:creationId xmlns:a16="http://schemas.microsoft.com/office/drawing/2014/main" id="{89AF69D4-33A9-9A4B-ADFF-647BA6ABC7F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77D393B0-BC2F-404D-9985-215F64E14F04}" type="slidenum">
              <a:rPr lang="en-US" altLang="en-US" sz="1400">
                <a:solidFill>
                  <a:srgbClr val="FFFFFF"/>
                </a:solidFill>
              </a:rPr>
              <a:pPr algn="ctr" eaLnBrk="1" hangingPunct="1">
                <a:spcBef>
                  <a:spcPct val="0"/>
                </a:spcBef>
              </a:pPr>
              <a:t>25</a:t>
            </a:fld>
            <a:endParaRPr lang="en-US" altLang="en-US" sz="1800"/>
          </a:p>
        </p:txBody>
      </p:sp>
      <p:sp>
        <p:nvSpPr>
          <p:cNvPr id="53251" name="CustomShape 2">
            <a:extLst>
              <a:ext uri="{FF2B5EF4-FFF2-40B4-BE49-F238E27FC236}">
                <a16:creationId xmlns:a16="http://schemas.microsoft.com/office/drawing/2014/main" id="{B8601F36-8881-9B43-8C13-7ECA4F76452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6418579-FC34-BB48-AED9-FFF3F1F47B62}" type="slidenum">
              <a:rPr lang="en-US" altLang="en-US"/>
              <a:pPr algn="r" eaLnBrk="1" hangingPunct="1">
                <a:spcBef>
                  <a:spcPct val="0"/>
                </a:spcBef>
              </a:pPr>
              <a:t>25</a:t>
            </a:fld>
            <a:endParaRPr lang="en-US" altLang="en-US" sz="1800"/>
          </a:p>
        </p:txBody>
      </p:sp>
      <p:sp>
        <p:nvSpPr>
          <p:cNvPr id="53252" name="CustomShape 3">
            <a:extLst>
              <a:ext uri="{FF2B5EF4-FFF2-40B4-BE49-F238E27FC236}">
                <a16:creationId xmlns:a16="http://schemas.microsoft.com/office/drawing/2014/main" id="{434C2B00-52ED-2B4C-829F-9649A91937C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3253" name="PlaceHolder 4">
            <a:extLst>
              <a:ext uri="{FF2B5EF4-FFF2-40B4-BE49-F238E27FC236}">
                <a16:creationId xmlns:a16="http://schemas.microsoft.com/office/drawing/2014/main" id="{4C3858D2-1053-C247-A497-D6201A08FE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Shape 1">
            <a:extLst>
              <a:ext uri="{FF2B5EF4-FFF2-40B4-BE49-F238E27FC236}">
                <a16:creationId xmlns:a16="http://schemas.microsoft.com/office/drawing/2014/main" id="{C04143EE-1662-F144-881E-076624380243}"/>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5BB02C65-A4A3-FB46-9E54-21545B019FB2}" type="slidenum">
              <a:rPr lang="en-US" altLang="en-US" sz="1400">
                <a:solidFill>
                  <a:srgbClr val="FFFFFF"/>
                </a:solidFill>
              </a:rPr>
              <a:pPr algn="ctr" eaLnBrk="1" hangingPunct="1">
                <a:spcBef>
                  <a:spcPct val="0"/>
                </a:spcBef>
              </a:pPr>
              <a:t>26</a:t>
            </a:fld>
            <a:endParaRPr lang="en-US" altLang="en-US" sz="1800"/>
          </a:p>
        </p:txBody>
      </p:sp>
      <p:sp>
        <p:nvSpPr>
          <p:cNvPr id="54275" name="CustomShape 2">
            <a:extLst>
              <a:ext uri="{FF2B5EF4-FFF2-40B4-BE49-F238E27FC236}">
                <a16:creationId xmlns:a16="http://schemas.microsoft.com/office/drawing/2014/main" id="{61AA0655-D558-9E4A-9BCF-308438CBF6F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AB1ADC6A-36A0-354F-851F-143BB7392CDD}" type="slidenum">
              <a:rPr lang="en-US" altLang="en-US"/>
              <a:pPr algn="r" eaLnBrk="1" hangingPunct="1">
                <a:spcBef>
                  <a:spcPct val="0"/>
                </a:spcBef>
              </a:pPr>
              <a:t>26</a:t>
            </a:fld>
            <a:endParaRPr lang="en-US" altLang="en-US" sz="1800"/>
          </a:p>
        </p:txBody>
      </p:sp>
      <p:sp>
        <p:nvSpPr>
          <p:cNvPr id="54276" name="CustomShape 3">
            <a:extLst>
              <a:ext uri="{FF2B5EF4-FFF2-40B4-BE49-F238E27FC236}">
                <a16:creationId xmlns:a16="http://schemas.microsoft.com/office/drawing/2014/main" id="{4A63459C-8093-EF4B-BC6F-0E951A65C65E}"/>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4277" name="PlaceHolder 4">
            <a:extLst>
              <a:ext uri="{FF2B5EF4-FFF2-40B4-BE49-F238E27FC236}">
                <a16:creationId xmlns:a16="http://schemas.microsoft.com/office/drawing/2014/main" id="{EE6EAFDE-1513-BB43-AD86-A3DC01BFD010}"/>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a:extLst>
              <a:ext uri="{FF2B5EF4-FFF2-40B4-BE49-F238E27FC236}">
                <a16:creationId xmlns:a16="http://schemas.microsoft.com/office/drawing/2014/main" id="{6F665C3F-D7DB-4C4A-AEE1-B18363F936D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DF3EA7B9-89AF-4A4F-9AF0-D3F9F1B83B78}" type="slidenum">
              <a:rPr lang="en-US" altLang="en-US" sz="1400">
                <a:solidFill>
                  <a:srgbClr val="FFFFFF"/>
                </a:solidFill>
              </a:rPr>
              <a:pPr algn="ctr" eaLnBrk="1" hangingPunct="1">
                <a:spcBef>
                  <a:spcPct val="0"/>
                </a:spcBef>
              </a:pPr>
              <a:t>27</a:t>
            </a:fld>
            <a:endParaRPr lang="en-US" altLang="en-US" sz="1800"/>
          </a:p>
        </p:txBody>
      </p:sp>
      <p:sp>
        <p:nvSpPr>
          <p:cNvPr id="51203" name="CustomShape 2">
            <a:extLst>
              <a:ext uri="{FF2B5EF4-FFF2-40B4-BE49-F238E27FC236}">
                <a16:creationId xmlns:a16="http://schemas.microsoft.com/office/drawing/2014/main" id="{31A7FED0-73BE-4444-A15A-AE77BE9F857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0A99A507-5E2E-8F46-9ACC-B64302FC1600}" type="slidenum">
              <a:rPr lang="en-US" altLang="en-US"/>
              <a:pPr algn="r" eaLnBrk="1" hangingPunct="1">
                <a:spcBef>
                  <a:spcPct val="0"/>
                </a:spcBef>
              </a:pPr>
              <a:t>27</a:t>
            </a:fld>
            <a:endParaRPr lang="en-US" altLang="en-US" sz="1800"/>
          </a:p>
        </p:txBody>
      </p:sp>
      <p:sp>
        <p:nvSpPr>
          <p:cNvPr id="51204" name="CustomShape 3">
            <a:extLst>
              <a:ext uri="{FF2B5EF4-FFF2-40B4-BE49-F238E27FC236}">
                <a16:creationId xmlns:a16="http://schemas.microsoft.com/office/drawing/2014/main" id="{BF6914F2-09AF-AA4A-B5C6-DC44729830A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1205" name="PlaceHolder 4">
            <a:extLst>
              <a:ext uri="{FF2B5EF4-FFF2-40B4-BE49-F238E27FC236}">
                <a16:creationId xmlns:a16="http://schemas.microsoft.com/office/drawing/2014/main" id="{1DF3C4AE-D20D-D744-9E26-094C232A126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a:extLst>
              <a:ext uri="{FF2B5EF4-FFF2-40B4-BE49-F238E27FC236}">
                <a16:creationId xmlns:a16="http://schemas.microsoft.com/office/drawing/2014/main" id="{89AF69D4-33A9-9A4B-ADFF-647BA6ABC7F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77D393B0-BC2F-404D-9985-215F64E14F04}" type="slidenum">
              <a:rPr lang="en-US" altLang="en-US" sz="1400">
                <a:solidFill>
                  <a:srgbClr val="FFFFFF"/>
                </a:solidFill>
              </a:rPr>
              <a:pPr algn="ctr" eaLnBrk="1" hangingPunct="1">
                <a:spcBef>
                  <a:spcPct val="0"/>
                </a:spcBef>
              </a:pPr>
              <a:t>28</a:t>
            </a:fld>
            <a:endParaRPr lang="en-US" altLang="en-US" sz="1800"/>
          </a:p>
        </p:txBody>
      </p:sp>
      <p:sp>
        <p:nvSpPr>
          <p:cNvPr id="53251" name="CustomShape 2">
            <a:extLst>
              <a:ext uri="{FF2B5EF4-FFF2-40B4-BE49-F238E27FC236}">
                <a16:creationId xmlns:a16="http://schemas.microsoft.com/office/drawing/2014/main" id="{B8601F36-8881-9B43-8C13-7ECA4F76452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6418579-FC34-BB48-AED9-FFF3F1F47B62}" type="slidenum">
              <a:rPr lang="en-US" altLang="en-US"/>
              <a:pPr algn="r" eaLnBrk="1" hangingPunct="1">
                <a:spcBef>
                  <a:spcPct val="0"/>
                </a:spcBef>
              </a:pPr>
              <a:t>28</a:t>
            </a:fld>
            <a:endParaRPr lang="en-US" altLang="en-US" sz="1800"/>
          </a:p>
        </p:txBody>
      </p:sp>
      <p:sp>
        <p:nvSpPr>
          <p:cNvPr id="53252" name="CustomShape 3">
            <a:extLst>
              <a:ext uri="{FF2B5EF4-FFF2-40B4-BE49-F238E27FC236}">
                <a16:creationId xmlns:a16="http://schemas.microsoft.com/office/drawing/2014/main" id="{434C2B00-52ED-2B4C-829F-9649A91937C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3253" name="PlaceHolder 4">
            <a:extLst>
              <a:ext uri="{FF2B5EF4-FFF2-40B4-BE49-F238E27FC236}">
                <a16:creationId xmlns:a16="http://schemas.microsoft.com/office/drawing/2014/main" id="{4C3858D2-1053-C247-A497-D6201A08FE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40472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a:extLst>
              <a:ext uri="{FF2B5EF4-FFF2-40B4-BE49-F238E27FC236}">
                <a16:creationId xmlns:a16="http://schemas.microsoft.com/office/drawing/2014/main" id="{4C31BFE8-6232-9945-8BD9-FFAF594A095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EB394EB1-41AE-294C-9CEF-2E7EED8AA434}" type="slidenum">
              <a:rPr lang="en-US" altLang="en-US" sz="1400">
                <a:solidFill>
                  <a:srgbClr val="FFFFFF"/>
                </a:solidFill>
              </a:rPr>
              <a:pPr algn="ctr" eaLnBrk="1" hangingPunct="1">
                <a:spcBef>
                  <a:spcPct val="0"/>
                </a:spcBef>
              </a:pPr>
              <a:t>29</a:t>
            </a:fld>
            <a:endParaRPr lang="en-US" altLang="en-US" sz="1800"/>
          </a:p>
        </p:txBody>
      </p:sp>
      <p:sp>
        <p:nvSpPr>
          <p:cNvPr id="52227" name="CustomShape 2">
            <a:extLst>
              <a:ext uri="{FF2B5EF4-FFF2-40B4-BE49-F238E27FC236}">
                <a16:creationId xmlns:a16="http://schemas.microsoft.com/office/drawing/2014/main" id="{B07FE75F-C599-0E41-8608-FED1C2514D4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14E46296-4828-3247-90F1-8D0CA5A042EF}" type="slidenum">
              <a:rPr lang="en-US" altLang="en-US"/>
              <a:pPr algn="r" eaLnBrk="1" hangingPunct="1">
                <a:spcBef>
                  <a:spcPct val="0"/>
                </a:spcBef>
              </a:pPr>
              <a:t>29</a:t>
            </a:fld>
            <a:endParaRPr lang="en-US" altLang="en-US" sz="1800"/>
          </a:p>
        </p:txBody>
      </p:sp>
      <p:sp>
        <p:nvSpPr>
          <p:cNvPr id="52228" name="CustomShape 3">
            <a:extLst>
              <a:ext uri="{FF2B5EF4-FFF2-40B4-BE49-F238E27FC236}">
                <a16:creationId xmlns:a16="http://schemas.microsoft.com/office/drawing/2014/main" id="{8C937B8C-2F31-0D40-9201-05C2E1194295}"/>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2229" name="PlaceHolder 4">
            <a:extLst>
              <a:ext uri="{FF2B5EF4-FFF2-40B4-BE49-F238E27FC236}">
                <a16:creationId xmlns:a16="http://schemas.microsoft.com/office/drawing/2014/main" id="{CB8B0168-3AEA-1D49-8D20-24A577A719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30</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30</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8911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31</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31</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Shape 1">
            <a:extLst>
              <a:ext uri="{FF2B5EF4-FFF2-40B4-BE49-F238E27FC236}">
                <a16:creationId xmlns:a16="http://schemas.microsoft.com/office/drawing/2014/main" id="{152778A1-FCB2-2844-AAF3-3BF47697DF9E}"/>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B6A82E3E-486F-1540-9B91-D4BA4999E5B9}" type="slidenum">
              <a:rPr lang="en-US" altLang="en-US" sz="1400">
                <a:solidFill>
                  <a:srgbClr val="FFFFFF"/>
                </a:solidFill>
              </a:rPr>
              <a:pPr algn="ctr" eaLnBrk="1" hangingPunct="1">
                <a:spcBef>
                  <a:spcPct val="0"/>
                </a:spcBef>
              </a:pPr>
              <a:t>3</a:t>
            </a:fld>
            <a:endParaRPr lang="en-US" altLang="en-US" sz="1800"/>
          </a:p>
        </p:txBody>
      </p:sp>
      <p:sp>
        <p:nvSpPr>
          <p:cNvPr id="32771" name="CustomShape 2">
            <a:extLst>
              <a:ext uri="{FF2B5EF4-FFF2-40B4-BE49-F238E27FC236}">
                <a16:creationId xmlns:a16="http://schemas.microsoft.com/office/drawing/2014/main" id="{66E53FA4-FD38-9D40-AA4C-99475F9B1671}"/>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6628B138-FE89-EE43-915D-2FC852E900EC}" type="slidenum">
              <a:rPr lang="en-US" altLang="en-US"/>
              <a:pPr algn="r" eaLnBrk="1" hangingPunct="1">
                <a:spcBef>
                  <a:spcPct val="0"/>
                </a:spcBef>
              </a:pPr>
              <a:t>3</a:t>
            </a:fld>
            <a:endParaRPr lang="en-US" altLang="en-US" sz="1800"/>
          </a:p>
        </p:txBody>
      </p:sp>
      <p:sp>
        <p:nvSpPr>
          <p:cNvPr id="32772" name="CustomShape 3">
            <a:extLst>
              <a:ext uri="{FF2B5EF4-FFF2-40B4-BE49-F238E27FC236}">
                <a16:creationId xmlns:a16="http://schemas.microsoft.com/office/drawing/2014/main" id="{0CE50C2D-8431-BF4B-AB0F-4340D9117BFB}"/>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2773" name="PlaceHolder 4">
            <a:extLst>
              <a:ext uri="{FF2B5EF4-FFF2-40B4-BE49-F238E27FC236}">
                <a16:creationId xmlns:a16="http://schemas.microsoft.com/office/drawing/2014/main" id="{ACF9F1B9-7CD7-2E48-B0A8-95DBE10E227B}"/>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32</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32</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421354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Shape 1">
            <a:extLst>
              <a:ext uri="{FF2B5EF4-FFF2-40B4-BE49-F238E27FC236}">
                <a16:creationId xmlns:a16="http://schemas.microsoft.com/office/drawing/2014/main" id="{BB1C2882-FB40-584C-9957-0B4A6153120A}"/>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9C8C2BA-B216-8848-9334-2D9EB552C8F5}" type="slidenum">
              <a:rPr lang="en-US" altLang="en-US" sz="1400">
                <a:solidFill>
                  <a:srgbClr val="FFFFFF"/>
                </a:solidFill>
              </a:rPr>
              <a:pPr algn="ctr" eaLnBrk="1" hangingPunct="1">
                <a:spcBef>
                  <a:spcPct val="0"/>
                </a:spcBef>
              </a:pPr>
              <a:t>33</a:t>
            </a:fld>
            <a:endParaRPr lang="en-US" altLang="en-US" sz="1800"/>
          </a:p>
        </p:txBody>
      </p:sp>
      <p:sp>
        <p:nvSpPr>
          <p:cNvPr id="56323" name="CustomShape 2">
            <a:extLst>
              <a:ext uri="{FF2B5EF4-FFF2-40B4-BE49-F238E27FC236}">
                <a16:creationId xmlns:a16="http://schemas.microsoft.com/office/drawing/2014/main" id="{B9C640BB-9F55-4443-B6A0-62F91859321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CA842777-481E-9445-83B2-9A79A573C13A}" type="slidenum">
              <a:rPr lang="en-US" altLang="en-US"/>
              <a:pPr algn="r" eaLnBrk="1" hangingPunct="1">
                <a:spcBef>
                  <a:spcPct val="0"/>
                </a:spcBef>
              </a:pPr>
              <a:t>33</a:t>
            </a:fld>
            <a:endParaRPr lang="en-US" altLang="en-US" sz="1800"/>
          </a:p>
        </p:txBody>
      </p:sp>
      <p:sp>
        <p:nvSpPr>
          <p:cNvPr id="56324" name="CustomShape 3">
            <a:extLst>
              <a:ext uri="{FF2B5EF4-FFF2-40B4-BE49-F238E27FC236}">
                <a16:creationId xmlns:a16="http://schemas.microsoft.com/office/drawing/2014/main" id="{02E4EA08-2DA3-904A-A329-663916C2022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6325" name="PlaceHolder 4">
            <a:extLst>
              <a:ext uri="{FF2B5EF4-FFF2-40B4-BE49-F238E27FC236}">
                <a16:creationId xmlns:a16="http://schemas.microsoft.com/office/drawing/2014/main" id="{3DF4286C-CCEC-DD4D-B7CF-49C4C5B560A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34</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34</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1365915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35</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35</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39886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36</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36</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675861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37</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37</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199113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Shape 1">
            <a:extLst>
              <a:ext uri="{FF2B5EF4-FFF2-40B4-BE49-F238E27FC236}">
                <a16:creationId xmlns:a16="http://schemas.microsoft.com/office/drawing/2014/main" id="{958E146E-B62D-754B-9096-2931F0371391}"/>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057395B-DED8-0E44-B71B-44BA04B7D555}" type="slidenum">
              <a:rPr lang="en-US" altLang="en-US" sz="1400">
                <a:solidFill>
                  <a:srgbClr val="FFFFFF"/>
                </a:solidFill>
              </a:rPr>
              <a:pPr algn="ctr" eaLnBrk="1" hangingPunct="1">
                <a:spcBef>
                  <a:spcPct val="0"/>
                </a:spcBef>
              </a:pPr>
              <a:t>4</a:t>
            </a:fld>
            <a:endParaRPr lang="en-US" altLang="en-US" sz="1800"/>
          </a:p>
        </p:txBody>
      </p:sp>
      <p:sp>
        <p:nvSpPr>
          <p:cNvPr id="33795" name="CustomShape 2">
            <a:extLst>
              <a:ext uri="{FF2B5EF4-FFF2-40B4-BE49-F238E27FC236}">
                <a16:creationId xmlns:a16="http://schemas.microsoft.com/office/drawing/2014/main" id="{8329D05D-F25C-0C49-B61D-8B0CA5A38DCF}"/>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21462F83-1A2B-094C-918B-8AF3BED64B9E}" type="slidenum">
              <a:rPr lang="en-US" altLang="en-US"/>
              <a:pPr algn="r" eaLnBrk="1" hangingPunct="1">
                <a:spcBef>
                  <a:spcPct val="0"/>
                </a:spcBef>
              </a:pPr>
              <a:t>4</a:t>
            </a:fld>
            <a:endParaRPr lang="en-US" altLang="en-US" sz="1800"/>
          </a:p>
        </p:txBody>
      </p:sp>
      <p:sp>
        <p:nvSpPr>
          <p:cNvPr id="33796" name="CustomShape 3">
            <a:extLst>
              <a:ext uri="{FF2B5EF4-FFF2-40B4-BE49-F238E27FC236}">
                <a16:creationId xmlns:a16="http://schemas.microsoft.com/office/drawing/2014/main" id="{D07A2EF2-633D-8C42-94A5-55E581F3A267}"/>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3797" name="PlaceHolder 4">
            <a:extLst>
              <a:ext uri="{FF2B5EF4-FFF2-40B4-BE49-F238E27FC236}">
                <a16:creationId xmlns:a16="http://schemas.microsoft.com/office/drawing/2014/main" id="{C3CB2574-F06F-5246-B961-ED98B19E0D31}"/>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F66A3DC7-8BED-0E4A-B4B7-D327FF68E14F}" type="slidenum">
              <a:rPr lang="en-US">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0868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6</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6</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7</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7</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93968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8</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8</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92142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9</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9</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67825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15200" cy="838200"/>
          </a:xfrm>
        </p:spPr>
        <p:txBody>
          <a:bodyPr anchor="ctr" anchorCtr="0"/>
          <a:lstStyle/>
          <a:p>
            <a:r>
              <a:rPr lang="en-US" dirty="0"/>
              <a:t>Click to edit Master title style</a:t>
            </a:r>
          </a:p>
        </p:txBody>
      </p:sp>
      <p:sp>
        <p:nvSpPr>
          <p:cNvPr id="3" name="Content Placeholder 2"/>
          <p:cNvSpPr>
            <a:spLocks noGrp="1"/>
          </p:cNvSpPr>
          <p:nvPr>
            <p:ph idx="1" hasCustomPrompt="1"/>
          </p:nvPr>
        </p:nvSpPr>
        <p:spPr>
          <a:xfrm>
            <a:off x="533400" y="1524000"/>
            <a:ext cx="7772400" cy="1282402"/>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8458202" y="6477000"/>
            <a:ext cx="438151" cy="228600"/>
          </a:xfrm>
          <a:ln/>
        </p:spPr>
        <p:txBody>
          <a:bodyPr/>
          <a:lstStyle>
            <a:lvl1pPr>
              <a:defRPr b="0"/>
            </a:lvl1pPr>
          </a:lstStyle>
          <a:p>
            <a:pPr>
              <a:defRPr/>
            </a:pPr>
            <a:fld id="{6CFC1F96-5ED1-41A0-BC5E-E0FC0B2B84E1}" type="slidenum">
              <a:rPr lang="en-US" smtClean="0">
                <a:solidFill>
                  <a:srgbClr val="000000"/>
                </a:solidFill>
              </a:rPr>
              <a:pPr>
                <a:defRPr/>
              </a:pPr>
              <a:t>‹#›</a:t>
            </a:fld>
            <a:endParaRPr lang="en-US" sz="1400" dirty="0">
              <a:solidFill>
                <a:srgbClr val="000000"/>
              </a:solidFill>
              <a:latin typeface="Myriad Pro" charset="0"/>
            </a:endParaRPr>
          </a:p>
        </p:txBody>
      </p:sp>
    </p:spTree>
    <p:extLst>
      <p:ext uri="{BB962C8B-B14F-4D97-AF65-F5344CB8AC3E}">
        <p14:creationId xmlns:p14="http://schemas.microsoft.com/office/powerpoint/2010/main" val="272781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24933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9" name="Content Placeholder 2"/>
          <p:cNvSpPr>
            <a:spLocks noGrp="1"/>
          </p:cNvSpPr>
          <p:nvPr>
            <p:ph idx="1"/>
          </p:nvPr>
        </p:nvSpPr>
        <p:spPr>
          <a:xfrm>
            <a:off x="685800" y="1600200"/>
            <a:ext cx="374904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6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234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315200" cy="533400"/>
          </a:xfrm>
        </p:spPr>
        <p:txBody>
          <a:bodyPr/>
          <a:lstStyle/>
          <a:p>
            <a:r>
              <a:rPr lang="en-US" dirty="0"/>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fld id="{D90BBFFD-5DB9-4833-91C0-BF3ECA505346}"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22993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6355905-EE7D-4673-B5F4-2BF5096DB967}"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417054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PlaceHolder 3"/>
          <p:cNvSpPr txBox="1">
            <a:spLocks noGrp="1"/>
          </p:cNvSpPr>
          <p:nvPr>
            <p:ph type="sldNum" sz="quarter" idx="10"/>
          </p:nvPr>
        </p:nvSpPr>
        <p:spPr>
          <a:ln/>
        </p:spPr>
        <p:txBody>
          <a:bodyPr/>
          <a:lstStyle>
            <a:lvl1pPr>
              <a:defRPr/>
            </a:lvl1pPr>
          </a:lstStyle>
          <a:p>
            <a:fld id="{10191E67-0DBB-44DB-9B3F-34CAE59A7ABD}" type="slidenum">
              <a:rPr lang="en-US" altLang="en-US"/>
              <a:pPr/>
              <a:t>‹#›</a:t>
            </a:fld>
            <a:endParaRPr lang="en-US" altLang="en-US"/>
          </a:p>
        </p:txBody>
      </p:sp>
    </p:spTree>
    <p:extLst>
      <p:ext uri="{BB962C8B-B14F-4D97-AF65-F5344CB8AC3E}">
        <p14:creationId xmlns:p14="http://schemas.microsoft.com/office/powerpoint/2010/main" val="32449979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752851" cy="4343400"/>
          </a:xfrm>
          <a:prstGeom prst="rect">
            <a:avLst/>
          </a:prstGeo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8" name="Content Placeholder 2"/>
          <p:cNvSpPr>
            <a:spLocks noGrp="1"/>
          </p:cNvSpPr>
          <p:nvPr>
            <p:ph sz="half" idx="13"/>
          </p:nvPr>
        </p:nvSpPr>
        <p:spPr>
          <a:xfrm>
            <a:off x="4705349" y="1600200"/>
            <a:ext cx="3752851" cy="4343400"/>
          </a:xfrm>
          <a:prstGeom prst="rect">
            <a:avLst/>
          </a:prstGeo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62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95400" y="394606"/>
            <a:ext cx="7315200" cy="51979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600200"/>
            <a:ext cx="77724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458202" y="6477000"/>
            <a:ext cx="43815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0" smtClean="0">
                <a:solidFill>
                  <a:schemeClr val="tx1"/>
                </a:solidFill>
                <a:latin typeface="+mj-lt"/>
              </a:defRPr>
            </a:lvl1pPr>
          </a:lstStyle>
          <a:p>
            <a:pPr>
              <a:defRPr/>
            </a:pPr>
            <a:fld id="{41D9BA1A-DCA0-4F42-B822-C546F63BDACE}" type="slidenum">
              <a:rPr lang="en-US" smtClean="0">
                <a:solidFill>
                  <a:srgbClr val="000000"/>
                </a:solidFill>
                <a:ea typeface="ＭＳ Ｐゴシック" charset="-128"/>
              </a:rPr>
              <a:pPr>
                <a:defRPr/>
              </a:pPr>
              <a:t>‹#›</a:t>
            </a:fld>
            <a:endParaRPr lang="en-US" sz="1400">
              <a:solidFill>
                <a:srgbClr val="000000"/>
              </a:solidFill>
              <a:ea typeface="ＭＳ Ｐゴシック" charset="-128"/>
            </a:endParaRPr>
          </a:p>
        </p:txBody>
      </p:sp>
      <p:pic>
        <p:nvPicPr>
          <p:cNvPr id="8" name="Picture 8" descr="C:\Users\pthaler\802\802exec\IEEE-802-Logo\IEEE 802 Logo RGB-03.png">
            <a:extLst>
              <a:ext uri="{FF2B5EF4-FFF2-40B4-BE49-F238E27FC236}">
                <a16:creationId xmlns:a16="http://schemas.microsoft.com/office/drawing/2014/main" id="{720B8752-617A-244F-A8ED-C70AB22892D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938" y="133350"/>
            <a:ext cx="10080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10299"/>
      </p:ext>
    </p:extLst>
  </p:cSld>
  <p:clrMap bg1="lt1" tx1="dk1" bg2="lt2" tx2="dk2" accent1="accent1" accent2="accent2" accent3="accent3" accent4="accent4" accent5="accent5" accent6="accent6" hlink="hlink" folHlink="folHlink"/>
  <p:sldLayoutIdLst>
    <p:sldLayoutId id="2147483797" r:id="rId1"/>
    <p:sldLayoutId id="2147483796" r:id="rId2"/>
    <p:sldLayoutId id="2147483798" r:id="rId3"/>
    <p:sldLayoutId id="2147483799" r:id="rId4"/>
    <p:sldLayoutId id="2147483800" r:id="rId5"/>
    <p:sldLayoutId id="2147483801" r:id="rId6"/>
    <p:sldLayoutId id="2147483815" r:id="rId7"/>
    <p:sldLayoutId id="2147483794" r:id="rId8"/>
  </p:sldLayoutIdLst>
  <p:hf hdr="0" dt="0"/>
  <p:txStyles>
    <p:titleStyle>
      <a:lvl1pPr algn="ctr" rtl="0" eaLnBrk="1" fontAlgn="base" hangingPunct="1">
        <a:spcBef>
          <a:spcPct val="0"/>
        </a:spcBef>
        <a:spcAft>
          <a:spcPct val="0"/>
        </a:spcAft>
        <a:defRPr sz="2800" b="1">
          <a:solidFill>
            <a:srgbClr val="0070C0"/>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entor.ieee.org/802-ec/dcn/20/ec-20-0023.pdf" TargetMode="External"/><Relationship Id="rId3" Type="http://schemas.openxmlformats.org/officeDocument/2006/relationships/slideLayout" Target="../slideLayouts/slideLayout7.xml"/><Relationship Id="rId7" Type="http://schemas.openxmlformats.org/officeDocument/2006/relationships/hyperlink" Target="https://mentor.ieee.org/802-ec/dcn/20/ec-20-0023"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ieee802.org/orientation.shtml" TargetMode="External"/><Relationship Id="rId11" Type="http://schemas.openxmlformats.org/officeDocument/2006/relationships/image" Target="../media/image3.png"/><Relationship Id="rId5" Type="http://schemas.openxmlformats.org/officeDocument/2006/relationships/hyperlink" Target="http://ieee802.org/" TargetMode="External"/><Relationship Id="rId10" Type="http://schemas.openxmlformats.org/officeDocument/2006/relationships/customXml" Target="../ink/ink1.xml"/><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hyperlink" Target="https://ieee802.org/802tele_calendar.html" TargetMode="External"/><Relationship Id="rId4" Type="http://schemas.openxmlformats.org/officeDocument/2006/relationships/hyperlink" Target="http://802world.org/plenary/schedule"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ieee802.org/802tele_calendar.html" TargetMode="External"/><Relationship Id="rId5" Type="http://schemas.openxmlformats.org/officeDocument/2006/relationships/hyperlink" Target="http://ieee802.org/" TargetMode="Externa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hyperlink" Target="http://standards.ieee.org/develop/govern.html" TargetMode="Externa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s://forms.gle/imjQxNzYLA2CcfGC8"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audio" Target="../media/media22.m4a"/><Relationship Id="rId3" Type="http://schemas.microsoft.com/office/2007/relationships/media" Target="../media/media20.m4a"/><Relationship Id="rId7" Type="http://schemas.microsoft.com/office/2007/relationships/media" Target="../media/media22.m4a"/><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audio" Target="../media/media21.m4a"/><Relationship Id="rId11" Type="http://schemas.openxmlformats.org/officeDocument/2006/relationships/image" Target="../media/image2.png"/><Relationship Id="rId5" Type="http://schemas.microsoft.com/office/2007/relationships/media" Target="../media/media21.m4a"/><Relationship Id="rId10" Type="http://schemas.openxmlformats.org/officeDocument/2006/relationships/notesSlide" Target="../notesSlides/notesSlide20.xml"/><Relationship Id="rId4" Type="http://schemas.openxmlformats.org/officeDocument/2006/relationships/audio" Target="../media/media20.m4a"/><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development.standards.ieee.org/" TargetMode="External"/><Relationship Id="rId3" Type="http://schemas.microsoft.com/office/2007/relationships/media" Target="../media/media24.m4a"/><Relationship Id="rId7"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audio" Target="../media/media25.m4a"/><Relationship Id="rId5" Type="http://schemas.microsoft.com/office/2007/relationships/media" Target="../media/media25.m4a"/><Relationship Id="rId4" Type="http://schemas.openxmlformats.org/officeDocument/2006/relationships/audio" Target="../media/media24.m4a"/><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slideLayout" Target="../slideLayouts/slideLayout1.xml"/><Relationship Id="rId7" Type="http://schemas.openxmlformats.org/officeDocument/2006/relationships/hyperlink" Target="https://mentor.ieee.org/myproject/Public/mytools/mob/preparslides.pdf" TargetMode="Externa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hyperlink" Target="https://mentor.ieee.org/myproject/Public/mytools/mob/slideset.pdf" TargetMode="External"/><Relationship Id="rId5" Type="http://schemas.openxmlformats.org/officeDocument/2006/relationships/hyperlink" Target="https://standards.ieee.org/about/sasb/patcom/materials.html" TargetMode="External"/><Relationship Id="rId4" Type="http://schemas.openxmlformats.org/officeDocument/2006/relationships/notesSlide" Target="../notesSlides/notesSlide21.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2.png"/><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hyperlink" Target="https://development.standards.ieee.org/" TargetMode="External"/><Relationship Id="rId5" Type="http://schemas.openxmlformats.org/officeDocument/2006/relationships/hyperlink" Target="https://standards.ieee.org/faqs/affiliation.html" TargetMode="Externa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2.png"/><Relationship Id="rId5" Type="http://schemas.openxmlformats.org/officeDocument/2006/relationships/hyperlink" Target="http://standards.ieee.org/develop/policies/opman/sect5.html" TargetMode="Externa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hyperlink" Target="https://mentor.ieee.org/etools_documentation/bp/Attendance_Tool" TargetMode="External"/><Relationship Id="rId5" Type="http://schemas.openxmlformats.org/officeDocument/2006/relationships/hyperlink" Target="https://imat.ieee.org/attendance" TargetMode="Externa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s://mentor.ieee.org/etools_documentation/bp/Mentor" TargetMode="External"/><Relationship Id="rId3" Type="http://schemas.microsoft.com/office/2007/relationships/media" Target="../media/media34.m4a"/><Relationship Id="rId7" Type="http://schemas.openxmlformats.org/officeDocument/2006/relationships/hyperlink" Target="https://mentor.ieee.org/802/bp/StartPage" TargetMode="Externa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notesSlide" Target="../notesSlides/notesSlide28.xm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34.m4a"/><Relationship Id="rId9" Type="http://schemas.openxmlformats.org/officeDocument/2006/relationships/hyperlink" Target="https://ieeexplore.ieee.org/browse/standards/get-program/page/series?id=68"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2.png"/><Relationship Id="rId5" Type="http://schemas.openxmlformats.org/officeDocument/2006/relationships/hyperlink" Target="http://ieee802.org/devdocs.shtml" TargetMode="External"/><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2.pn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2.png"/><Relationship Id="rId5" Type="http://schemas.openxmlformats.org/officeDocument/2006/relationships/hyperlink" Target="http://www.ieee802.org/" TargetMode="Externa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listserv.ieee.org/cgi-bin/wa?REPORT&amp;z=3&amp;s=0&amp;9=O" TargetMode="External"/><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hyperlink" Target="https://listserv.ieee.org/cgi-bin/wa?SUBED1=STDS-802-ALL" TargetMode="External"/><Relationship Id="rId5" Type="http://schemas.openxmlformats.org/officeDocument/2006/relationships/hyperlink" Target="http://ieee802.org/meeting" TargetMode="External"/><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8" Type="http://schemas.openxmlformats.org/officeDocument/2006/relationships/hyperlink" Target="http://ieee802.org/wgchairs.shtml" TargetMode="External"/><Relationship Id="rId3" Type="http://schemas.openxmlformats.org/officeDocument/2006/relationships/slideLayout" Target="../slideLayouts/slideLayout2.xml"/><Relationship Id="rId7" Type="http://schemas.openxmlformats.org/officeDocument/2006/relationships/hyperlink" Target="http://www.ieee802.org/Tutorials.shtml" TargetMode="External"/><Relationship Id="rId12" Type="http://schemas.openxmlformats.org/officeDocument/2006/relationships/image" Target="../media/image2.png"/><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hyperlink" Target="http://ieee802.org/meeting" TargetMode="External"/><Relationship Id="rId11" Type="http://schemas.openxmlformats.org/officeDocument/2006/relationships/hyperlink" Target="http://standards.ieee.org/faqs/balloting.html" TargetMode="External"/><Relationship Id="rId5" Type="http://schemas.openxmlformats.org/officeDocument/2006/relationships/hyperlink" Target="http://ieee802.org/orientation.shtml" TargetMode="External"/><Relationship Id="rId10" Type="http://schemas.openxmlformats.org/officeDocument/2006/relationships/hyperlink" Target="https://mentor.ieee.org/etools_documentation/bp/Attendance_Tool" TargetMode="External"/><Relationship Id="rId4" Type="http://schemas.openxmlformats.org/officeDocument/2006/relationships/notesSlide" Target="../notesSlides/notesSlide33.xml"/><Relationship Id="rId9" Type="http://schemas.openxmlformats.org/officeDocument/2006/relationships/hyperlink" Target="https://imat.ieee.org/attendance"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5" Type="http://schemas.openxmlformats.org/officeDocument/2006/relationships/image" Target="../media/image2.png"/><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image" Target="../media/image2.png"/><Relationship Id="rId5" Type="http://schemas.openxmlformats.org/officeDocument/2006/relationships/hyperlink" Target="https://forms.gle/imjQxNzYLA2CcfGC8" TargetMode="External"/><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098" name="CustomShape 1">
            <a:extLst>
              <a:ext uri="{FF2B5EF4-FFF2-40B4-BE49-F238E27FC236}">
                <a16:creationId xmlns:a16="http://schemas.microsoft.com/office/drawing/2014/main" id="{D9ED4AB0-1439-A74E-98AD-41A38D47F4CE}"/>
              </a:ext>
            </a:extLst>
          </p:cNvPr>
          <p:cNvSpPr>
            <a:spLocks noChangeArrowheads="1"/>
          </p:cNvSpPr>
          <p:nvPr/>
        </p:nvSpPr>
        <p:spPr bwMode="auto">
          <a:xfrm>
            <a:off x="685800" y="226278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4800" b="1" dirty="0">
                <a:solidFill>
                  <a:srgbClr val="0070C0"/>
                </a:solidFill>
                <a:latin typeface="+mj-lt"/>
                <a:ea typeface="DejaVu Sans"/>
                <a:cs typeface="DejaVu Sans"/>
              </a:rPr>
              <a:t>IEEE 802</a:t>
            </a:r>
          </a:p>
          <a:p>
            <a:pPr algn="ctr" eaLnBrk="1" hangingPunct="1">
              <a:spcBef>
                <a:spcPct val="0"/>
              </a:spcBef>
              <a:buSzTx/>
              <a:buFontTx/>
              <a:buNone/>
            </a:pPr>
            <a:r>
              <a:rPr lang="en-US" altLang="en-US" sz="4800" b="1" dirty="0">
                <a:solidFill>
                  <a:srgbClr val="0070C0"/>
                </a:solidFill>
                <a:latin typeface="+mj-lt"/>
                <a:ea typeface="DejaVu Sans"/>
                <a:cs typeface="DejaVu Sans"/>
              </a:rPr>
              <a:t>Orientation</a:t>
            </a:r>
          </a:p>
        </p:txBody>
      </p:sp>
      <p:sp>
        <p:nvSpPr>
          <p:cNvPr id="4099" name="CustomShape 2">
            <a:extLst>
              <a:ext uri="{FF2B5EF4-FFF2-40B4-BE49-F238E27FC236}">
                <a16:creationId xmlns:a16="http://schemas.microsoft.com/office/drawing/2014/main" id="{AC885904-2AD2-9148-BA92-AFFDF1AA8EB6}"/>
              </a:ext>
            </a:extLst>
          </p:cNvPr>
          <p:cNvSpPr>
            <a:spLocks noChangeArrowheads="1"/>
          </p:cNvSpPr>
          <p:nvPr/>
        </p:nvSpPr>
        <p:spPr bwMode="auto">
          <a:xfrm>
            <a:off x="1371600" y="43434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dirty="0">
                <a:latin typeface="+mn-lt"/>
                <a:ea typeface="DejaVu Sans"/>
                <a:cs typeface="DejaVu Sans"/>
                <a:hlinkClick r:id="rId5"/>
              </a:rPr>
              <a:t>http://ieee802.org</a:t>
            </a:r>
            <a:endParaRPr lang="en-US" altLang="en-US" dirty="0">
              <a:latin typeface="+mn-lt"/>
              <a:ea typeface="DejaVu Sans"/>
              <a:cs typeface="DejaVu Sans"/>
            </a:endParaRPr>
          </a:p>
          <a:p>
            <a:pPr algn="ctr" eaLnBrk="1" hangingPunct="1">
              <a:spcBef>
                <a:spcPct val="0"/>
              </a:spcBef>
              <a:buSzTx/>
              <a:buFontTx/>
              <a:buNone/>
            </a:pPr>
            <a:endParaRPr lang="en-US" altLang="en-US" sz="1800" dirty="0">
              <a:latin typeface="+mn-lt"/>
              <a:ea typeface="DejaVu Sans"/>
              <a:cs typeface="DejaVu Sans"/>
            </a:endParaRPr>
          </a:p>
          <a:p>
            <a:pPr algn="ctr" eaLnBrk="1" hangingPunct="1">
              <a:spcBef>
                <a:spcPct val="0"/>
              </a:spcBef>
              <a:buSzTx/>
              <a:buFontTx/>
              <a:buNone/>
            </a:pPr>
            <a:r>
              <a:rPr lang="en-US" altLang="en-US" dirty="0">
                <a:solidFill>
                  <a:srgbClr val="FF0000"/>
                </a:solidFill>
                <a:ea typeface="DejaVu Sans"/>
                <a:cs typeface="DejaVu Sans"/>
              </a:rPr>
              <a:t>2020-10-28</a:t>
            </a:r>
          </a:p>
          <a:p>
            <a:pPr algn="ctr" eaLnBrk="1" hangingPunct="1">
              <a:spcBef>
                <a:spcPct val="0"/>
              </a:spcBef>
              <a:buSzTx/>
              <a:buFontTx/>
              <a:buNone/>
            </a:pPr>
            <a:endParaRPr lang="en-US" altLang="en-US" dirty="0">
              <a:solidFill>
                <a:srgbClr val="FF0000"/>
              </a:solidFill>
              <a:ea typeface="DejaVu Sans"/>
              <a:cs typeface="DejaVu Sans"/>
            </a:endParaRPr>
          </a:p>
          <a:p>
            <a:pPr algn="ctr" eaLnBrk="1" hangingPunct="1">
              <a:spcBef>
                <a:spcPct val="0"/>
              </a:spcBef>
              <a:buSzTx/>
              <a:buFontTx/>
              <a:buNone/>
            </a:pPr>
            <a:endParaRPr lang="en-US" altLang="en-US" sz="1800" dirty="0">
              <a:solidFill>
                <a:srgbClr val="FF0000"/>
              </a:solidFill>
              <a:ea typeface="DejaVu Sans"/>
              <a:cs typeface="DejaVu Sans"/>
            </a:endParaRPr>
          </a:p>
        </p:txBody>
      </p:sp>
      <p:sp>
        <p:nvSpPr>
          <p:cNvPr id="4101" name="Slide Number Placeholder 1">
            <a:extLst>
              <a:ext uri="{FF2B5EF4-FFF2-40B4-BE49-F238E27FC236}">
                <a16:creationId xmlns:a16="http://schemas.microsoft.com/office/drawing/2014/main" id="{1B5264DB-0976-1046-873F-126161D2CD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CF4B8D50-1AA3-594B-8DC3-482C0A362566}" type="slidenum">
              <a:rPr lang="en-US" altLang="en-US" sz="1400" b="0"/>
              <a:pPr>
                <a:spcBef>
                  <a:spcPct val="0"/>
                </a:spcBef>
                <a:buSzTx/>
                <a:buFontTx/>
                <a:buNone/>
              </a:pPr>
              <a:t>1</a:t>
            </a:fld>
            <a:endParaRPr lang="en-US" altLang="en-US" sz="1400" b="0" dirty="0"/>
          </a:p>
        </p:txBody>
      </p:sp>
      <p:sp>
        <p:nvSpPr>
          <p:cNvPr id="2" name="TextBox 1">
            <a:extLst>
              <a:ext uri="{FF2B5EF4-FFF2-40B4-BE49-F238E27FC236}">
                <a16:creationId xmlns:a16="http://schemas.microsoft.com/office/drawing/2014/main" id="{6CAD99D3-E376-E943-ACB0-84858B25FE0A}"/>
              </a:ext>
            </a:extLst>
          </p:cNvPr>
          <p:cNvSpPr txBox="1"/>
          <p:nvPr/>
        </p:nvSpPr>
        <p:spPr>
          <a:xfrm>
            <a:off x="5863259" y="247650"/>
            <a:ext cx="2633221" cy="338554"/>
          </a:xfrm>
          <a:prstGeom prst="rect">
            <a:avLst/>
          </a:prstGeom>
          <a:noFill/>
        </p:spPr>
        <p:txBody>
          <a:bodyPr wrap="none" rtlCol="0">
            <a:spAutoFit/>
          </a:bodyPr>
          <a:lstStyle/>
          <a:p>
            <a:r>
              <a:rPr lang="en-US" sz="1600" dirty="0"/>
              <a:t>IEEE 802 ec-20-0023-03-00EC</a:t>
            </a:r>
          </a:p>
        </p:txBody>
      </p:sp>
      <p:sp>
        <p:nvSpPr>
          <p:cNvPr id="3" name="TextBox 2">
            <a:extLst>
              <a:ext uri="{FF2B5EF4-FFF2-40B4-BE49-F238E27FC236}">
                <a16:creationId xmlns:a16="http://schemas.microsoft.com/office/drawing/2014/main" id="{58471244-9865-ED4D-ADBB-FB1799E8C327}"/>
              </a:ext>
            </a:extLst>
          </p:cNvPr>
          <p:cNvSpPr txBox="1"/>
          <p:nvPr/>
        </p:nvSpPr>
        <p:spPr>
          <a:xfrm>
            <a:off x="6623437" y="4731026"/>
            <a:ext cx="184731" cy="338554"/>
          </a:xfrm>
          <a:prstGeom prst="rect">
            <a:avLst/>
          </a:prstGeom>
          <a:noFill/>
        </p:spPr>
        <p:txBody>
          <a:bodyPr wrap="none" rtlCol="0">
            <a:spAutoFit/>
          </a:bodyPr>
          <a:lstStyle/>
          <a:p>
            <a:pPr algn="l"/>
            <a:endParaRPr lang="en-US" sz="1600" dirty="0"/>
          </a:p>
        </p:txBody>
      </p:sp>
      <p:sp>
        <p:nvSpPr>
          <p:cNvPr id="4" name="TextBox 3">
            <a:extLst>
              <a:ext uri="{FF2B5EF4-FFF2-40B4-BE49-F238E27FC236}">
                <a16:creationId xmlns:a16="http://schemas.microsoft.com/office/drawing/2014/main" id="{6B78E793-6262-AE4F-98B5-9A8EFF3E94B8}"/>
              </a:ext>
            </a:extLst>
          </p:cNvPr>
          <p:cNvSpPr txBox="1"/>
          <p:nvPr/>
        </p:nvSpPr>
        <p:spPr>
          <a:xfrm>
            <a:off x="373711" y="5939624"/>
            <a:ext cx="7636580" cy="1077218"/>
          </a:xfrm>
          <a:prstGeom prst="rect">
            <a:avLst/>
          </a:prstGeom>
          <a:noFill/>
        </p:spPr>
        <p:txBody>
          <a:bodyPr wrap="square" rtlCol="0">
            <a:spAutoFit/>
          </a:bodyPr>
          <a:lstStyle/>
          <a:p>
            <a:pPr algn="ctr" eaLnBrk="1" hangingPunct="1"/>
            <a:r>
              <a:rPr lang="en-US" sz="1600" dirty="0"/>
              <a:t>Orientation materials available at: </a:t>
            </a:r>
            <a:r>
              <a:rPr lang="en-US" sz="1600" dirty="0">
                <a:hlinkClick r:id="rId6"/>
              </a:rPr>
              <a:t>http://ieee802.org/orientation.shtml</a:t>
            </a:r>
            <a:endParaRPr lang="en-US" sz="1600" dirty="0"/>
          </a:p>
          <a:p>
            <a:pPr algn="ctr" eaLnBrk="1" hangingPunct="1"/>
            <a:r>
              <a:rPr lang="en-US" sz="1600" dirty="0"/>
              <a:t> current version of this document: </a:t>
            </a:r>
          </a:p>
          <a:p>
            <a:pPr algn="ctr" eaLnBrk="1" hangingPunct="1"/>
            <a:r>
              <a:rPr lang="en-US" sz="1600" dirty="0">
                <a:hlinkClick r:id="rId7"/>
              </a:rPr>
              <a:t>https://mentor.ieee.org/802-ec/dcn/20/ec-20-0023</a:t>
            </a:r>
            <a:r>
              <a:rPr lang="en-US" sz="1600" dirty="0">
                <a:hlinkClick r:id="rId8"/>
              </a:rPr>
              <a:t>.ppt</a:t>
            </a:r>
            <a:endParaRPr lang="en-US" sz="1600" dirty="0"/>
          </a:p>
          <a:p>
            <a:pPr algn="ctr"/>
            <a:endParaRPr lang="en-US" sz="1600" dirty="0"/>
          </a:p>
        </p:txBody>
      </p:sp>
      <p:pic>
        <p:nvPicPr>
          <p:cNvPr id="6" name="Audio Recording 2020Oct 26 at 8:57:51 PM" descr="Audio Recording 2020Oct 26 at 8:57:51 PM">
            <a:hlinkClick r:id="" action="ppaction://media"/>
            <a:extLst>
              <a:ext uri="{FF2B5EF4-FFF2-40B4-BE49-F238E27FC236}">
                <a16:creationId xmlns:a16="http://schemas.microsoft.com/office/drawing/2014/main" id="{6CDC64FF-6AC8-544E-9243-1A5C4A15A16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270877" y="247650"/>
            <a:ext cx="812800" cy="812800"/>
          </a:xfrm>
          <a:prstGeom prst="rect">
            <a:avLst/>
          </a:prstGeom>
        </p:spPr>
      </p:pic>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06C5F423-36E3-6C49-93F0-03B2CF77ACCA}"/>
                  </a:ext>
                </a:extLst>
              </p14:cNvPr>
              <p14:cNvContentPartPr/>
              <p14:nvPr/>
            </p14:nvContentPartPr>
            <p14:xfrm>
              <a:off x="7747691" y="3791062"/>
              <a:ext cx="360" cy="360"/>
            </p14:xfrm>
          </p:contentPart>
        </mc:Choice>
        <mc:Fallback>
          <p:pic>
            <p:nvPicPr>
              <p:cNvPr id="8" name="Ink 7">
                <a:extLst>
                  <a:ext uri="{FF2B5EF4-FFF2-40B4-BE49-F238E27FC236}">
                    <a16:creationId xmlns:a16="http://schemas.microsoft.com/office/drawing/2014/main" id="{06C5F423-36E3-6C49-93F0-03B2CF77ACCA}"/>
                  </a:ext>
                </a:extLst>
              </p:cNvPr>
              <p:cNvPicPr/>
              <p:nvPr/>
            </p:nvPicPr>
            <p:blipFill>
              <a:blip r:embed="rId11"/>
              <a:stretch>
                <a:fillRect/>
              </a:stretch>
            </p:blipFill>
            <p:spPr>
              <a:xfrm>
                <a:off x="7693691" y="3683062"/>
                <a:ext cx="108000" cy="216000"/>
              </a:xfrm>
              <a:prstGeom prst="rect">
                <a:avLst/>
              </a:prstGeom>
            </p:spPr>
          </p:pic>
        </mc:Fallback>
      </mc:AlternateContent>
      <p:sp>
        <p:nvSpPr>
          <p:cNvPr id="9" name="Rectangle 8">
            <a:extLst>
              <a:ext uri="{FF2B5EF4-FFF2-40B4-BE49-F238E27FC236}">
                <a16:creationId xmlns:a16="http://schemas.microsoft.com/office/drawing/2014/main" id="{334261E3-C588-2D4B-8555-D4438AD9A23E}"/>
              </a:ext>
            </a:extLst>
          </p:cNvPr>
          <p:cNvSpPr/>
          <p:nvPr/>
        </p:nvSpPr>
        <p:spPr bwMode="auto">
          <a:xfrm>
            <a:off x="4486775" y="687661"/>
            <a:ext cx="3523516" cy="1673154"/>
          </a:xfrm>
          <a:prstGeom prst="rec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dirty="0">
                <a:solidFill>
                  <a:schemeClr val="tx1"/>
                </a:solidFill>
                <a:latin typeface="Verdana" pitchFamily="34" charset="0"/>
                <a:ea typeface="ＭＳ Ｐゴシック" pitchFamily="34" charset="-128"/>
              </a:rPr>
              <a:t>Note: Clickable embedded </a:t>
            </a:r>
          </a:p>
          <a:p>
            <a:pPr algn="ctr"/>
            <a:r>
              <a:rPr lang="en-US" dirty="0">
                <a:solidFill>
                  <a:schemeClr val="tx1"/>
                </a:solidFill>
                <a:latin typeface="Verdana" pitchFamily="34" charset="0"/>
                <a:ea typeface="ＭＳ Ｐゴシック" pitchFamily="34" charset="-128"/>
              </a:rPr>
              <a:t>audio (at speaker icon)</a:t>
            </a:r>
          </a:p>
          <a:p>
            <a:pPr algn="ctr"/>
            <a:r>
              <a:rPr lang="en-US" dirty="0">
                <a:solidFill>
                  <a:schemeClr val="tx1"/>
                </a:solidFill>
                <a:latin typeface="Verdana" pitchFamily="34" charset="0"/>
                <a:ea typeface="ＭＳ Ｐゴシック" pitchFamily="34" charset="-128"/>
              </a:rPr>
              <a:t>provides additional</a:t>
            </a:r>
          </a:p>
          <a:p>
            <a:pPr algn="ctr"/>
            <a:r>
              <a:rPr lang="en-US" dirty="0">
                <a:solidFill>
                  <a:schemeClr val="tx1"/>
                </a:solidFill>
                <a:latin typeface="Verdana" pitchFamily="34" charset="0"/>
                <a:ea typeface="ＭＳ Ｐゴシック" pitchFamily="34" charset="-128"/>
              </a:rPr>
              <a:t> explanations of </a:t>
            </a:r>
          </a:p>
          <a:p>
            <a:pPr algn="ctr"/>
            <a:r>
              <a:rPr lang="en-US" dirty="0">
                <a:solidFill>
                  <a:schemeClr val="tx1"/>
                </a:solidFill>
                <a:latin typeface="Verdana" pitchFamily="34" charset="0"/>
                <a:ea typeface="ＭＳ Ｐゴシック" pitchFamily="34" charset="-128"/>
              </a:rPr>
              <a:t>slide content.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219200"/>
            <a:ext cx="8382000" cy="4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a:spcBef>
                <a:spcPts val="1100"/>
              </a:spcBef>
              <a:buClr>
                <a:schemeClr val="accent1"/>
              </a:buClr>
              <a:buFont typeface="Wingdings 2" pitchFamily="18" charset="2"/>
              <a:buChar char=""/>
            </a:pPr>
            <a:endParaRPr lang="en-US" altLang="en-US" sz="1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More terms</a:t>
            </a:r>
            <a:endParaRPr lang="en-US" dirty="0"/>
          </a:p>
        </p:txBody>
      </p:sp>
      <p:sp>
        <p:nvSpPr>
          <p:cNvPr id="4" name="Content Placeholder 3">
            <a:extLst>
              <a:ext uri="{FF2B5EF4-FFF2-40B4-BE49-F238E27FC236}">
                <a16:creationId xmlns:a16="http://schemas.microsoft.com/office/drawing/2014/main" id="{BD2DD120-C25F-8A44-A761-8A3FEF3B231B}"/>
              </a:ext>
            </a:extLst>
          </p:cNvPr>
          <p:cNvSpPr>
            <a:spLocks noGrp="1"/>
          </p:cNvSpPr>
          <p:nvPr>
            <p:ph idx="1"/>
          </p:nvPr>
        </p:nvSpPr>
        <p:spPr>
          <a:xfrm>
            <a:off x="457200" y="1226459"/>
            <a:ext cx="8114044" cy="5701561"/>
          </a:xfrm>
        </p:spPr>
        <p:txBody>
          <a:bodyPr/>
          <a:lstStyle/>
          <a:p>
            <a:pPr marL="274320" lvl="1" indent="-274320">
              <a:spcBef>
                <a:spcPts val="1100"/>
              </a:spcBef>
              <a:buClr>
                <a:schemeClr val="accent1"/>
              </a:buClr>
              <a:buFont typeface="Wingdings 2" pitchFamily="18" charset="2"/>
              <a:buChar char=""/>
            </a:pPr>
            <a:r>
              <a:rPr lang="en-US" altLang="en-US" sz="2000" dirty="0"/>
              <a:t>Industry Connections (IC) Activity </a:t>
            </a:r>
          </a:p>
          <a:p>
            <a:pPr marL="685800" lvl="2" indent="-285750">
              <a:spcBef>
                <a:spcPts val="1100"/>
              </a:spcBef>
              <a:buClr>
                <a:schemeClr val="accent1"/>
              </a:buClr>
              <a:buFont typeface="Courier New" panose="02070309020205020404" pitchFamily="49" charset="0"/>
              <a:buChar char="o"/>
            </a:pPr>
            <a:r>
              <a:rPr lang="en-US" altLang="en-US" sz="1800" dirty="0"/>
              <a:t>Activity authorized by IEEE SA </a:t>
            </a:r>
            <a:r>
              <a:rPr lang="en-US" altLang="en-US" sz="1800" dirty="0" err="1"/>
              <a:t>ICCom</a:t>
            </a:r>
            <a:r>
              <a:rPr lang="en-US" altLang="en-US" sz="1800" dirty="0"/>
              <a:t> that may complement, supplement, or be a precursor to IEEE Standards projects, but does not develop IEEE Standards </a:t>
            </a:r>
          </a:p>
          <a:p>
            <a:pPr marL="274320" lvl="1" indent="-274320">
              <a:spcBef>
                <a:spcPts val="1100"/>
              </a:spcBef>
              <a:buClr>
                <a:schemeClr val="accent1"/>
              </a:buClr>
              <a:buFont typeface="Wingdings 2" pitchFamily="18" charset="2"/>
              <a:buChar char=""/>
            </a:pPr>
            <a:r>
              <a:rPr lang="en-US" altLang="en-US" sz="2000" dirty="0"/>
              <a:t>Call for Interest (CFI) </a:t>
            </a:r>
          </a:p>
          <a:p>
            <a:pPr marL="685800" lvl="2" indent="-285750">
              <a:spcBef>
                <a:spcPts val="1100"/>
              </a:spcBef>
              <a:buClr>
                <a:schemeClr val="accent1"/>
              </a:buClr>
              <a:buFont typeface="Courier New" panose="02070309020205020404" pitchFamily="49" charset="0"/>
              <a:buChar char="o"/>
            </a:pPr>
            <a:r>
              <a:rPr lang="en-US" altLang="en-US" sz="1800" dirty="0"/>
              <a:t>Meeting used by some WGs to outline a topic and gauge interest in investigating possible project</a:t>
            </a:r>
            <a:endParaRPr lang="en-US" altLang="en-US" sz="2000" dirty="0"/>
          </a:p>
          <a:p>
            <a:pPr marL="274320" lvl="1" indent="-274320">
              <a:spcBef>
                <a:spcPts val="1100"/>
              </a:spcBef>
              <a:buClr>
                <a:schemeClr val="accent1"/>
              </a:buClr>
              <a:buFont typeface="Wingdings 2" pitchFamily="18" charset="2"/>
              <a:buChar char=""/>
            </a:pPr>
            <a:r>
              <a:rPr lang="en-US" altLang="en-US" sz="2000" dirty="0"/>
              <a:t>Study Group (SG)</a:t>
            </a:r>
          </a:p>
          <a:p>
            <a:pPr marL="685800" lvl="2" indent="-285750">
              <a:spcBef>
                <a:spcPts val="1100"/>
              </a:spcBef>
              <a:buClr>
                <a:schemeClr val="accent1"/>
              </a:buClr>
              <a:buFont typeface="Courier New" panose="02070309020205020404" pitchFamily="49" charset="0"/>
              <a:buChar char="o"/>
            </a:pPr>
            <a:r>
              <a:rPr lang="en-US" altLang="en-US" sz="1800" dirty="0"/>
              <a:t>Group chartered to investigate the initiation of a potential project and draft a PAR if appropriate</a:t>
            </a:r>
          </a:p>
          <a:p>
            <a:pPr marL="274320" lvl="1" indent="-274320">
              <a:spcBef>
                <a:spcPts val="1100"/>
              </a:spcBef>
              <a:buClr>
                <a:schemeClr val="accent1"/>
              </a:buClr>
              <a:buFont typeface="Wingdings 2" pitchFamily="18" charset="2"/>
              <a:buChar char=""/>
            </a:pPr>
            <a:r>
              <a:rPr lang="en-US" altLang="en-US" sz="2000" dirty="0"/>
              <a:t>Criteria for Standards Development (CSD) </a:t>
            </a:r>
          </a:p>
          <a:p>
            <a:pPr marL="685800" lvl="2" indent="-285750">
              <a:spcBef>
                <a:spcPts val="1100"/>
              </a:spcBef>
              <a:buClr>
                <a:schemeClr val="accent1"/>
              </a:buClr>
              <a:buFont typeface="Courier New" panose="02070309020205020404" pitchFamily="49" charset="0"/>
              <a:buChar char="o"/>
            </a:pPr>
            <a:r>
              <a:rPr lang="en-US" altLang="en-US" sz="1800" dirty="0"/>
              <a:t>An 802-specific document required to accompany a PAR and more fully describe the project</a:t>
            </a:r>
          </a:p>
          <a:p>
            <a:pPr marL="685800" lvl="2" indent="-285750">
              <a:spcBef>
                <a:spcPts val="1100"/>
              </a:spcBef>
              <a:buClr>
                <a:schemeClr val="accent1"/>
              </a:buClr>
              <a:buFont typeface="Courier New" panose="02070309020205020404" pitchFamily="49" charset="0"/>
              <a:buChar char="o"/>
            </a:pPr>
            <a:r>
              <a:rPr lang="en-US" altLang="en-US" sz="1800" dirty="0"/>
              <a:t>Includes Five Criteria (5C)</a:t>
            </a:r>
          </a:p>
          <a:p>
            <a:pPr marL="1131570" lvl="3" indent="-274320">
              <a:spcBef>
                <a:spcPts val="1100"/>
              </a:spcBef>
              <a:buClr>
                <a:schemeClr val="accent1"/>
              </a:buClr>
              <a:buFont typeface="Wingdings 2" pitchFamily="18" charset="2"/>
              <a:buChar char=""/>
            </a:pPr>
            <a:r>
              <a:rPr lang="en-US" altLang="en-US" dirty="0"/>
              <a:t>Broad Market Potential, Compatibility, Distinct Identity, Technical Feasibility, Economic Feasibility</a:t>
            </a:r>
            <a:endParaRPr lang="en-US" sz="1100" dirty="0"/>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10</a:t>
            </a:fld>
            <a:endParaRPr lang="en-US" altLang="en-US" sz="1400" b="0" dirty="0">
              <a:latin typeface="Arial" panose="020B0604020202020204" pitchFamily="34" charset="0"/>
            </a:endParaRPr>
          </a:p>
        </p:txBody>
      </p:sp>
      <p:pic>
        <p:nvPicPr>
          <p:cNvPr id="5" name="Audio Recording 2020Oct 26 at 9:12:04 PM" descr="Audio Recording 2020Oct 26 at 9:12:04 PM">
            <a:hlinkClick r:id="" action="ppaction://media"/>
            <a:extLst>
              <a:ext uri="{FF2B5EF4-FFF2-40B4-BE49-F238E27FC236}">
                <a16:creationId xmlns:a16="http://schemas.microsoft.com/office/drawing/2014/main" id="{7BBD897C-C098-054D-95A3-C7E0E20A1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6758" y="134112"/>
            <a:ext cx="812800" cy="812800"/>
          </a:xfrm>
          <a:prstGeom prst="rect">
            <a:avLst/>
          </a:prstGeom>
        </p:spPr>
      </p:pic>
    </p:spTree>
    <p:extLst>
      <p:ext uri="{BB962C8B-B14F-4D97-AF65-F5344CB8AC3E}">
        <p14:creationId xmlns:p14="http://schemas.microsoft.com/office/powerpoint/2010/main" val="38177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12291" name="CustomShape 2">
            <a:extLst>
              <a:ext uri="{FF2B5EF4-FFF2-40B4-BE49-F238E27FC236}">
                <a16:creationId xmlns:a16="http://schemas.microsoft.com/office/drawing/2014/main" id="{538817A3-DC0E-1A40-B657-70AAECEBE01A}"/>
              </a:ext>
            </a:extLst>
          </p:cNvPr>
          <p:cNvSpPr>
            <a:spLocks noChangeArrowheads="1"/>
          </p:cNvSpPr>
          <p:nvPr/>
        </p:nvSpPr>
        <p:spPr bwMode="auto">
          <a:xfrm>
            <a:off x="3468342" y="1669411"/>
            <a:ext cx="1546454"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802.3 WG</a:t>
            </a:r>
          </a:p>
          <a:p>
            <a:pPr algn="ctr" eaLnBrk="1" hangingPunct="1">
              <a:spcBef>
                <a:spcPct val="0"/>
              </a:spcBef>
              <a:buSzTx/>
              <a:buFontTx/>
              <a:buNone/>
            </a:pPr>
            <a:r>
              <a:rPr lang="en-US" altLang="en-US" sz="1200" dirty="0">
                <a:ea typeface="DejaVu Sans"/>
                <a:cs typeface="DejaVu Sans"/>
              </a:rPr>
              <a:t>Ethernet</a:t>
            </a:r>
          </a:p>
          <a:p>
            <a:pPr algn="ctr" eaLnBrk="1" hangingPunct="1">
              <a:spcBef>
                <a:spcPct val="0"/>
              </a:spcBef>
              <a:buSzTx/>
              <a:buFontTx/>
              <a:buNone/>
            </a:pPr>
            <a:r>
              <a:rPr lang="en-US" altLang="en-US" sz="1200" dirty="0">
                <a:ea typeface="DejaVu Sans"/>
                <a:cs typeface="DejaVu Sans"/>
              </a:rPr>
              <a:t>David Law</a:t>
            </a:r>
          </a:p>
        </p:txBody>
      </p:sp>
      <p:sp>
        <p:nvSpPr>
          <p:cNvPr id="12293" name="CustomShape 6">
            <a:extLst>
              <a:ext uri="{FF2B5EF4-FFF2-40B4-BE49-F238E27FC236}">
                <a16:creationId xmlns:a16="http://schemas.microsoft.com/office/drawing/2014/main" id="{9DDB7095-339F-F548-BCA3-D7D43375DA8E}"/>
              </a:ext>
            </a:extLst>
          </p:cNvPr>
          <p:cNvSpPr>
            <a:spLocks noChangeArrowheads="1"/>
          </p:cNvSpPr>
          <p:nvPr/>
        </p:nvSpPr>
        <p:spPr bwMode="auto">
          <a:xfrm>
            <a:off x="219075" y="2557960"/>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802.11 WG</a:t>
            </a:r>
          </a:p>
          <a:p>
            <a:pPr algn="ctr" eaLnBrk="1" hangingPunct="1">
              <a:spcBef>
                <a:spcPct val="0"/>
              </a:spcBef>
              <a:buSzTx/>
              <a:buFontTx/>
              <a:buNone/>
            </a:pPr>
            <a:r>
              <a:rPr lang="en-US" altLang="en-US" sz="1200" dirty="0">
                <a:ea typeface="DejaVu Sans"/>
                <a:cs typeface="DejaVu Sans"/>
              </a:rPr>
              <a:t>Wireless LAN</a:t>
            </a:r>
          </a:p>
          <a:p>
            <a:pPr algn="ctr" eaLnBrk="1" hangingPunct="1">
              <a:spcBef>
                <a:spcPct val="0"/>
              </a:spcBef>
              <a:buSzTx/>
              <a:buFontTx/>
              <a:buNone/>
            </a:pPr>
            <a:r>
              <a:rPr lang="en-US" altLang="en-US" sz="1200" dirty="0">
                <a:ea typeface="DejaVu Sans"/>
                <a:cs typeface="DejaVu Sans"/>
              </a:rPr>
              <a:t>Dorothy Stanley</a:t>
            </a:r>
          </a:p>
        </p:txBody>
      </p:sp>
      <p:sp>
        <p:nvSpPr>
          <p:cNvPr id="12294" name="CustomShape 8">
            <a:extLst>
              <a:ext uri="{FF2B5EF4-FFF2-40B4-BE49-F238E27FC236}">
                <a16:creationId xmlns:a16="http://schemas.microsoft.com/office/drawing/2014/main" id="{ED410D78-6F8B-454D-B6A0-6B604BC9C6CB}"/>
              </a:ext>
            </a:extLst>
          </p:cNvPr>
          <p:cNvSpPr>
            <a:spLocks noChangeArrowheads="1"/>
          </p:cNvSpPr>
          <p:nvPr/>
        </p:nvSpPr>
        <p:spPr bwMode="auto">
          <a:xfrm>
            <a:off x="1828800" y="1669411"/>
            <a:ext cx="1546454"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 WG</a:t>
            </a:r>
          </a:p>
          <a:p>
            <a:pPr algn="ctr" eaLnBrk="1" hangingPunct="1">
              <a:spcBef>
                <a:spcPct val="0"/>
              </a:spcBef>
              <a:buSzTx/>
              <a:buFontTx/>
              <a:buNone/>
            </a:pPr>
            <a:r>
              <a:rPr lang="en-US" altLang="en-US" sz="1050" dirty="0">
                <a:ea typeface="DejaVu Sans"/>
                <a:cs typeface="DejaVu Sans"/>
              </a:rPr>
              <a:t>Higher Layer LAN Protocols</a:t>
            </a:r>
          </a:p>
          <a:p>
            <a:pPr algn="ctr" eaLnBrk="1" hangingPunct="1">
              <a:spcBef>
                <a:spcPct val="0"/>
              </a:spcBef>
              <a:buSzTx/>
              <a:buFontTx/>
              <a:buNone/>
            </a:pPr>
            <a:r>
              <a:rPr lang="en-US" altLang="en-US" sz="1100" dirty="0">
                <a:ea typeface="DejaVu Sans"/>
                <a:cs typeface="DejaVu Sans"/>
              </a:rPr>
              <a:t>Glenn Parsons</a:t>
            </a:r>
          </a:p>
        </p:txBody>
      </p:sp>
      <p:sp>
        <p:nvSpPr>
          <p:cNvPr id="12295" name="CustomShape 10">
            <a:extLst>
              <a:ext uri="{FF2B5EF4-FFF2-40B4-BE49-F238E27FC236}">
                <a16:creationId xmlns:a16="http://schemas.microsoft.com/office/drawing/2014/main" id="{F87AA4BF-5C4A-FE49-A464-E5172D07B291}"/>
              </a:ext>
            </a:extLst>
          </p:cNvPr>
          <p:cNvSpPr>
            <a:spLocks noChangeArrowheads="1"/>
          </p:cNvSpPr>
          <p:nvPr/>
        </p:nvSpPr>
        <p:spPr bwMode="auto">
          <a:xfrm>
            <a:off x="282346" y="1697524"/>
            <a:ext cx="1546454" cy="42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r" eaLnBrk="1" hangingPunct="1">
              <a:spcBef>
                <a:spcPct val="0"/>
              </a:spcBef>
              <a:buSzTx/>
              <a:buFontTx/>
              <a:buNone/>
            </a:pPr>
            <a:r>
              <a:rPr lang="en-US" altLang="en-US" sz="1600" dirty="0">
                <a:ea typeface="DejaVu Sans"/>
                <a:cs typeface="DejaVu Sans"/>
              </a:rPr>
              <a:t>Working Group,</a:t>
            </a:r>
          </a:p>
          <a:p>
            <a:pPr algn="r" eaLnBrk="1" hangingPunct="1">
              <a:spcBef>
                <a:spcPct val="0"/>
              </a:spcBef>
              <a:buSzTx/>
              <a:buFontTx/>
              <a:buNone/>
            </a:pPr>
            <a:r>
              <a:rPr lang="en-US" altLang="en-US" sz="1600" dirty="0">
                <a:ea typeface="DejaVu Sans"/>
                <a:cs typeface="DejaVu Sans"/>
              </a:rPr>
              <a:t>with Chair</a:t>
            </a:r>
            <a:endParaRPr lang="en-US" altLang="en-US" sz="1800" dirty="0">
              <a:ea typeface="DejaVu Sans"/>
              <a:cs typeface="DejaVu Sans"/>
            </a:endParaRPr>
          </a:p>
        </p:txBody>
      </p:sp>
      <p:sp>
        <p:nvSpPr>
          <p:cNvPr id="12296" name="CustomShape 19">
            <a:extLst>
              <a:ext uri="{FF2B5EF4-FFF2-40B4-BE49-F238E27FC236}">
                <a16:creationId xmlns:a16="http://schemas.microsoft.com/office/drawing/2014/main" id="{4D812B3D-1760-0643-85A2-79805A8C020C}"/>
              </a:ext>
            </a:extLst>
          </p:cNvPr>
          <p:cNvSpPr>
            <a:spLocks noChangeArrowheads="1"/>
          </p:cNvSpPr>
          <p:nvPr/>
        </p:nvSpPr>
        <p:spPr bwMode="auto">
          <a:xfrm>
            <a:off x="6181725" y="1480449"/>
            <a:ext cx="20081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600">
                <a:ea typeface="DejaVu Sans"/>
                <a:cs typeface="DejaVu Sans"/>
              </a:rPr>
              <a:t>Appointed Officers</a:t>
            </a:r>
            <a:endParaRPr lang="en-US" altLang="en-US" sz="1800">
              <a:ea typeface="DejaVu Sans"/>
              <a:cs typeface="DejaVu Sans"/>
            </a:endParaRPr>
          </a:p>
        </p:txBody>
      </p:sp>
      <p:sp>
        <p:nvSpPr>
          <p:cNvPr id="12297" name="CustomShape 20">
            <a:extLst>
              <a:ext uri="{FF2B5EF4-FFF2-40B4-BE49-F238E27FC236}">
                <a16:creationId xmlns:a16="http://schemas.microsoft.com/office/drawing/2014/main" id="{6572C817-9DE6-1441-968C-72E94EE24435}"/>
              </a:ext>
            </a:extLst>
          </p:cNvPr>
          <p:cNvSpPr>
            <a:spLocks noChangeArrowheads="1"/>
          </p:cNvSpPr>
          <p:nvPr/>
        </p:nvSpPr>
        <p:spPr bwMode="auto">
          <a:xfrm>
            <a:off x="5105400" y="904186"/>
            <a:ext cx="1317625" cy="544513"/>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Chair</a:t>
            </a:r>
          </a:p>
          <a:p>
            <a:pPr algn="ctr" eaLnBrk="1" hangingPunct="1">
              <a:spcBef>
                <a:spcPct val="0"/>
              </a:spcBef>
              <a:buSzTx/>
              <a:buFontTx/>
              <a:buNone/>
            </a:pPr>
            <a:r>
              <a:rPr lang="en-US" altLang="en-US" sz="1200" dirty="0">
                <a:ea typeface="DejaVu Sans"/>
                <a:cs typeface="DejaVu Sans"/>
              </a:rPr>
              <a:t>Paul Nikolich</a:t>
            </a:r>
          </a:p>
        </p:txBody>
      </p:sp>
      <p:sp>
        <p:nvSpPr>
          <p:cNvPr id="12298" name="CustomShape 22">
            <a:extLst>
              <a:ext uri="{FF2B5EF4-FFF2-40B4-BE49-F238E27FC236}">
                <a16:creationId xmlns:a16="http://schemas.microsoft.com/office/drawing/2014/main" id="{316533B6-9199-3E4B-9914-76143AAB3799}"/>
              </a:ext>
            </a:extLst>
          </p:cNvPr>
          <p:cNvSpPr>
            <a:spLocks noChangeArrowheads="1"/>
          </p:cNvSpPr>
          <p:nvPr/>
        </p:nvSpPr>
        <p:spPr bwMode="auto">
          <a:xfrm>
            <a:off x="1600200" y="943874"/>
            <a:ext cx="34464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a:cs typeface="DejaVu Sans"/>
              </a:rPr>
              <a:t>EXECUTIVE COMMITTEE (EC)</a:t>
            </a:r>
          </a:p>
        </p:txBody>
      </p:sp>
      <p:sp>
        <p:nvSpPr>
          <p:cNvPr id="12299" name="CustomShape 23">
            <a:extLst>
              <a:ext uri="{FF2B5EF4-FFF2-40B4-BE49-F238E27FC236}">
                <a16:creationId xmlns:a16="http://schemas.microsoft.com/office/drawing/2014/main" id="{354ECA81-45B6-344C-A3D0-6B9DA5F1A7BA}"/>
              </a:ext>
            </a:extLst>
          </p:cNvPr>
          <p:cNvSpPr>
            <a:spLocks noChangeArrowheads="1"/>
          </p:cNvSpPr>
          <p:nvPr/>
        </p:nvSpPr>
        <p:spPr bwMode="auto">
          <a:xfrm>
            <a:off x="1828800" y="2563076"/>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802.15 WG</a:t>
            </a:r>
            <a:br>
              <a:rPr lang="en-US" altLang="en-US" sz="1200" dirty="0">
                <a:ea typeface="DejaVu Sans"/>
                <a:cs typeface="DejaVu Sans"/>
              </a:rPr>
            </a:br>
            <a:r>
              <a:rPr lang="en-US" altLang="en-US" sz="1200" dirty="0">
                <a:ea typeface="DejaVu Sans"/>
                <a:cs typeface="DejaVu Sans"/>
              </a:rPr>
              <a:t>Wireless Specialty Networks</a:t>
            </a:r>
            <a:br>
              <a:rPr lang="en-US" altLang="en-US" sz="1200" dirty="0">
                <a:ea typeface="DejaVu Sans"/>
                <a:cs typeface="DejaVu Sans"/>
              </a:rPr>
            </a:br>
            <a:r>
              <a:rPr lang="en-US" altLang="en-US" sz="1200" dirty="0">
                <a:ea typeface="DejaVu Sans"/>
                <a:cs typeface="DejaVu Sans"/>
              </a:rPr>
              <a:t>Pat Kinney (temp)</a:t>
            </a:r>
          </a:p>
        </p:txBody>
      </p:sp>
      <p:sp>
        <p:nvSpPr>
          <p:cNvPr id="12300" name="CustomShape 25">
            <a:extLst>
              <a:ext uri="{FF2B5EF4-FFF2-40B4-BE49-F238E27FC236}">
                <a16:creationId xmlns:a16="http://schemas.microsoft.com/office/drawing/2014/main" id="{8BFE0286-B3B1-F041-8230-89D9BCF1A1F4}"/>
              </a:ext>
            </a:extLst>
          </p:cNvPr>
          <p:cNvSpPr>
            <a:spLocks noChangeArrowheads="1"/>
          </p:cNvSpPr>
          <p:nvPr/>
        </p:nvSpPr>
        <p:spPr bwMode="auto">
          <a:xfrm>
            <a:off x="1858617" y="3619724"/>
            <a:ext cx="1542820"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802.18 TAG</a:t>
            </a:r>
          </a:p>
          <a:p>
            <a:pPr algn="ctr" eaLnBrk="1" hangingPunct="1">
              <a:spcBef>
                <a:spcPct val="0"/>
              </a:spcBef>
              <a:buSzTx/>
              <a:buFontTx/>
              <a:buNone/>
            </a:pPr>
            <a:r>
              <a:rPr lang="en-US" altLang="en-US" sz="1200" dirty="0">
                <a:ea typeface="DejaVu Sans"/>
                <a:cs typeface="DejaVu Sans"/>
              </a:rPr>
              <a:t>Radio Regulatory</a:t>
            </a:r>
          </a:p>
          <a:p>
            <a:pPr algn="ctr" eaLnBrk="1" hangingPunct="1">
              <a:spcBef>
                <a:spcPct val="0"/>
              </a:spcBef>
              <a:buSzTx/>
              <a:buFontTx/>
              <a:buNone/>
            </a:pPr>
            <a:r>
              <a:rPr lang="en-US" altLang="en-US" sz="1200" dirty="0">
                <a:ea typeface="DejaVu Sans"/>
                <a:cs typeface="DejaVu Sans"/>
              </a:rPr>
              <a:t>Jay Holcomb</a:t>
            </a:r>
          </a:p>
        </p:txBody>
      </p:sp>
      <p:sp>
        <p:nvSpPr>
          <p:cNvPr id="12301" name="CustomShape 35">
            <a:extLst>
              <a:ext uri="{FF2B5EF4-FFF2-40B4-BE49-F238E27FC236}">
                <a16:creationId xmlns:a16="http://schemas.microsoft.com/office/drawing/2014/main" id="{A910E26A-C6E5-D440-A881-C835EB380698}"/>
              </a:ext>
            </a:extLst>
          </p:cNvPr>
          <p:cNvSpPr>
            <a:spLocks noChangeArrowheads="1"/>
          </p:cNvSpPr>
          <p:nvPr/>
        </p:nvSpPr>
        <p:spPr bwMode="auto">
          <a:xfrm>
            <a:off x="219075" y="5697644"/>
            <a:ext cx="7315200" cy="101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200" b="1" u="sng" dirty="0">
                <a:solidFill>
                  <a:srgbClr val="333399"/>
                </a:solidFill>
                <a:latin typeface="Times New Roman" panose="02020603050405020304" pitchFamily="18" charset="0"/>
                <a:ea typeface="DejaVu Sans"/>
                <a:cs typeface="DejaVu Sans"/>
              </a:rPr>
              <a:t>DISBANDED</a:t>
            </a:r>
            <a:endParaRPr lang="en-US" altLang="en-US" sz="1800" dirty="0">
              <a:ea typeface="DejaVu Sans"/>
              <a:cs typeface="DejaVu Sans"/>
            </a:endParaRP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802.2 LLC	802.4 Token Bus 	802.5 Token  Ring	802.23 Emergency Services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802.6 DQDB 	802.7 Broadband TAG 	802.8 Fiber Optic TAG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802.9 ISLAN 	802.10 Security </a:t>
            </a:r>
            <a:r>
              <a:rPr lang="en-US" altLang="en-US" sz="1200" dirty="0">
                <a:ea typeface="DejaVu Sans"/>
                <a:cs typeface="DejaVu Sans"/>
              </a:rPr>
              <a:t>	</a:t>
            </a:r>
            <a:r>
              <a:rPr lang="en-US" altLang="en-US" sz="1200" dirty="0">
                <a:solidFill>
                  <a:srgbClr val="333399"/>
                </a:solidFill>
                <a:latin typeface="Times New Roman" panose="02020603050405020304" pitchFamily="18" charset="0"/>
                <a:ea typeface="DejaVu Sans"/>
                <a:cs typeface="DejaVu Sans"/>
              </a:rPr>
              <a:t>802.12 Demand Priority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802.14 CATV 	802.17 Resilient Packet Ring 802.20 MBWA</a:t>
            </a:r>
            <a:endParaRPr lang="en-US" altLang="en-US" sz="1800" dirty="0">
              <a:ea typeface="DejaVu Sans"/>
              <a:cs typeface="DejaVu Sans"/>
            </a:endParaRPr>
          </a:p>
        </p:txBody>
      </p:sp>
      <p:sp>
        <p:nvSpPr>
          <p:cNvPr id="12302" name="CustomShape 40">
            <a:extLst>
              <a:ext uri="{FF2B5EF4-FFF2-40B4-BE49-F238E27FC236}">
                <a16:creationId xmlns:a16="http://schemas.microsoft.com/office/drawing/2014/main" id="{E095E6E4-1DCD-5641-8189-D30861145E3A}"/>
              </a:ext>
            </a:extLst>
          </p:cNvPr>
          <p:cNvSpPr>
            <a:spLocks noChangeArrowheads="1"/>
          </p:cNvSpPr>
          <p:nvPr/>
        </p:nvSpPr>
        <p:spPr bwMode="auto">
          <a:xfrm>
            <a:off x="1828800" y="4501461"/>
            <a:ext cx="1655764" cy="38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600" dirty="0">
                <a:ea typeface="DejaVu Sans"/>
                <a:cs typeface="DejaVu Sans"/>
              </a:rPr>
              <a:t>Hibernating</a:t>
            </a:r>
            <a:r>
              <a:rPr lang="en-US" altLang="en-US" sz="1800" dirty="0">
                <a:ea typeface="DejaVu Sans"/>
                <a:cs typeface="DejaVu Sans"/>
              </a:rPr>
              <a:t> </a:t>
            </a:r>
            <a:r>
              <a:rPr lang="en-US" altLang="en-US" sz="1600" dirty="0">
                <a:ea typeface="DejaVu Sans"/>
                <a:cs typeface="DejaVu Sans"/>
              </a:rPr>
              <a:t>WGs (non-voting)</a:t>
            </a:r>
            <a:endParaRPr lang="en-US" altLang="en-US" sz="1800" dirty="0">
              <a:ea typeface="DejaVu Sans"/>
              <a:cs typeface="DejaVu Sans"/>
            </a:endParaRPr>
          </a:p>
        </p:txBody>
      </p:sp>
      <p:sp>
        <p:nvSpPr>
          <p:cNvPr id="12304" name="CustomShape 4">
            <a:extLst>
              <a:ext uri="{FF2B5EF4-FFF2-40B4-BE49-F238E27FC236}">
                <a16:creationId xmlns:a16="http://schemas.microsoft.com/office/drawing/2014/main" id="{AC4C79B0-0583-614E-8CA1-98ABABAE639C}"/>
              </a:ext>
            </a:extLst>
          </p:cNvPr>
          <p:cNvSpPr>
            <a:spLocks noChangeArrowheads="1"/>
          </p:cNvSpPr>
          <p:nvPr/>
        </p:nvSpPr>
        <p:spPr bwMode="auto">
          <a:xfrm>
            <a:off x="1856801" y="4819704"/>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802.21 WG</a:t>
            </a:r>
            <a:br>
              <a:rPr lang="en-US" altLang="en-US" sz="1200" dirty="0">
                <a:ea typeface="DejaVu Sans"/>
                <a:cs typeface="DejaVu Sans"/>
              </a:rPr>
            </a:br>
            <a:r>
              <a:rPr lang="en-US" altLang="en-US" sz="900" dirty="0">
                <a:ea typeface="DejaVu Sans"/>
                <a:cs typeface="DejaVu Sans"/>
              </a:rPr>
              <a:t>Media Access independent Services</a:t>
            </a:r>
          </a:p>
          <a:p>
            <a:pPr algn="ctr" eaLnBrk="1" hangingPunct="1">
              <a:spcBef>
                <a:spcPct val="0"/>
              </a:spcBef>
              <a:buSzTx/>
              <a:buFontTx/>
              <a:buNone/>
            </a:pPr>
            <a:r>
              <a:rPr lang="en-US" altLang="en-US" sz="1200" dirty="0" err="1">
                <a:ea typeface="DejaVu Sans"/>
                <a:cs typeface="DejaVu Sans"/>
              </a:rPr>
              <a:t>Subir</a:t>
            </a:r>
            <a:r>
              <a:rPr lang="en-US" altLang="en-US" sz="1200" dirty="0">
                <a:ea typeface="DejaVu Sans"/>
                <a:cs typeface="DejaVu Sans"/>
              </a:rPr>
              <a:t> Das</a:t>
            </a:r>
          </a:p>
        </p:txBody>
      </p:sp>
      <p:sp>
        <p:nvSpPr>
          <p:cNvPr id="12305" name="CustomShape 25">
            <a:extLst>
              <a:ext uri="{FF2B5EF4-FFF2-40B4-BE49-F238E27FC236}">
                <a16:creationId xmlns:a16="http://schemas.microsoft.com/office/drawing/2014/main" id="{4E34F144-C9C2-7F40-B07C-DE77ECE4AACE}"/>
              </a:ext>
            </a:extLst>
          </p:cNvPr>
          <p:cNvSpPr>
            <a:spLocks noChangeArrowheads="1"/>
          </p:cNvSpPr>
          <p:nvPr/>
        </p:nvSpPr>
        <p:spPr bwMode="auto">
          <a:xfrm>
            <a:off x="3482476" y="4819704"/>
            <a:ext cx="1542820"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802.22 WG</a:t>
            </a:r>
            <a:br>
              <a:rPr lang="en-US" altLang="en-US" sz="1200" dirty="0">
                <a:ea typeface="DejaVu Sans"/>
                <a:cs typeface="DejaVu Sans"/>
              </a:rPr>
            </a:br>
            <a:r>
              <a:rPr lang="en-US" altLang="en-US" sz="1200" dirty="0">
                <a:ea typeface="DejaVu Sans"/>
                <a:cs typeface="DejaVu Sans"/>
              </a:rPr>
              <a:t>WRAN</a:t>
            </a:r>
          </a:p>
          <a:p>
            <a:pPr algn="ctr" eaLnBrk="1" hangingPunct="1">
              <a:spcBef>
                <a:spcPct val="0"/>
              </a:spcBef>
              <a:buSzTx/>
              <a:buFontTx/>
              <a:buNone/>
            </a:pPr>
            <a:r>
              <a:rPr lang="en-US" altLang="en-US" sz="1200" dirty="0">
                <a:ea typeface="DejaVu Sans"/>
                <a:cs typeface="DejaVu Sans"/>
              </a:rPr>
              <a:t>Apurva </a:t>
            </a:r>
            <a:r>
              <a:rPr lang="en-US" altLang="en-US" sz="1200" dirty="0" err="1">
                <a:ea typeface="DejaVu Sans"/>
                <a:cs typeface="DejaVu Sans"/>
              </a:rPr>
              <a:t>Mody</a:t>
            </a:r>
            <a:endParaRPr lang="en-US" altLang="en-US" sz="1200" dirty="0">
              <a:ea typeface="DejaVu Sans"/>
              <a:cs typeface="DejaVu Sans"/>
            </a:endParaRPr>
          </a:p>
        </p:txBody>
      </p:sp>
      <p:sp>
        <p:nvSpPr>
          <p:cNvPr id="12306" name="CustomShape 6">
            <a:extLst>
              <a:ext uri="{FF2B5EF4-FFF2-40B4-BE49-F238E27FC236}">
                <a16:creationId xmlns:a16="http://schemas.microsoft.com/office/drawing/2014/main" id="{D218D590-98D6-4C41-A015-CB55B08321E4}"/>
              </a:ext>
            </a:extLst>
          </p:cNvPr>
          <p:cNvSpPr>
            <a:spLocks noChangeArrowheads="1"/>
          </p:cNvSpPr>
          <p:nvPr/>
        </p:nvSpPr>
        <p:spPr bwMode="auto">
          <a:xfrm>
            <a:off x="219076" y="4819704"/>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802.16</a:t>
            </a:r>
          </a:p>
          <a:p>
            <a:pPr algn="ctr" eaLnBrk="1" hangingPunct="1">
              <a:spcBef>
                <a:spcPct val="0"/>
              </a:spcBef>
              <a:buSzTx/>
              <a:buNone/>
            </a:pPr>
            <a:r>
              <a:rPr lang="en-US" altLang="en-US" sz="1200" dirty="0">
                <a:ea typeface="DejaVu Sans"/>
                <a:cs typeface="DejaVu Sans"/>
              </a:rPr>
              <a:t>WMAN</a:t>
            </a:r>
          </a:p>
          <a:p>
            <a:pPr algn="ctr" eaLnBrk="1" hangingPunct="1">
              <a:spcBef>
                <a:spcPct val="0"/>
              </a:spcBef>
              <a:buSzTx/>
              <a:buFontTx/>
              <a:buNone/>
            </a:pPr>
            <a:r>
              <a:rPr lang="en-US" altLang="en-US" sz="1200" dirty="0">
                <a:ea typeface="DejaVu Sans"/>
                <a:cs typeface="DejaVu Sans"/>
              </a:rPr>
              <a:t>Roger Marks</a:t>
            </a:r>
          </a:p>
        </p:txBody>
      </p:sp>
      <p:sp>
        <p:nvSpPr>
          <p:cNvPr id="12307" name="CustomShape 23">
            <a:extLst>
              <a:ext uri="{FF2B5EF4-FFF2-40B4-BE49-F238E27FC236}">
                <a16:creationId xmlns:a16="http://schemas.microsoft.com/office/drawing/2014/main" id="{49E9B9AA-1B3B-C843-989D-1B173ADD2C33}"/>
              </a:ext>
            </a:extLst>
          </p:cNvPr>
          <p:cNvSpPr>
            <a:spLocks noChangeArrowheads="1"/>
          </p:cNvSpPr>
          <p:nvPr/>
        </p:nvSpPr>
        <p:spPr bwMode="auto">
          <a:xfrm>
            <a:off x="3480660" y="3608201"/>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802.24 TAG</a:t>
            </a:r>
            <a:br>
              <a:rPr lang="en-US" altLang="en-US" sz="1200" dirty="0">
                <a:ea typeface="DejaVu Sans"/>
                <a:cs typeface="DejaVu Sans"/>
              </a:rPr>
            </a:br>
            <a:r>
              <a:rPr lang="en-US" altLang="en-US" sz="1200" dirty="0">
                <a:ea typeface="DejaVu Sans"/>
                <a:cs typeface="DejaVu Sans"/>
              </a:rPr>
              <a:t>Vertical Applications  </a:t>
            </a:r>
          </a:p>
          <a:p>
            <a:pPr algn="ctr" eaLnBrk="1" hangingPunct="1">
              <a:spcBef>
                <a:spcPct val="0"/>
              </a:spcBef>
              <a:buSzTx/>
              <a:buFontTx/>
              <a:buNone/>
            </a:pPr>
            <a:r>
              <a:rPr lang="en-US" altLang="en-US" sz="1200" dirty="0">
                <a:ea typeface="DejaVu Sans"/>
                <a:cs typeface="DejaVu Sans"/>
              </a:rPr>
              <a:t>Tim Godfrey</a:t>
            </a:r>
          </a:p>
        </p:txBody>
      </p:sp>
      <p:sp>
        <p:nvSpPr>
          <p:cNvPr id="12308" name="CustomShape 23">
            <a:extLst>
              <a:ext uri="{FF2B5EF4-FFF2-40B4-BE49-F238E27FC236}">
                <a16:creationId xmlns:a16="http://schemas.microsoft.com/office/drawing/2014/main" id="{D6B64088-5FEE-B148-9336-1FE499AA7B65}"/>
              </a:ext>
            </a:extLst>
          </p:cNvPr>
          <p:cNvSpPr>
            <a:spLocks noChangeArrowheads="1"/>
          </p:cNvSpPr>
          <p:nvPr/>
        </p:nvSpPr>
        <p:spPr bwMode="auto">
          <a:xfrm>
            <a:off x="3480660" y="2547351"/>
            <a:ext cx="154463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802.19 WG</a:t>
            </a:r>
          </a:p>
          <a:p>
            <a:pPr algn="ctr" eaLnBrk="1" hangingPunct="1">
              <a:spcBef>
                <a:spcPct val="0"/>
              </a:spcBef>
              <a:buSzTx/>
              <a:buFontTx/>
              <a:buNone/>
            </a:pPr>
            <a:r>
              <a:rPr lang="en-US" altLang="en-US" sz="1200" dirty="0">
                <a:ea typeface="DejaVu Sans"/>
                <a:cs typeface="DejaVu Sans"/>
              </a:rPr>
              <a:t>Coexistence</a:t>
            </a:r>
          </a:p>
          <a:p>
            <a:pPr algn="ctr" eaLnBrk="1" hangingPunct="1">
              <a:spcBef>
                <a:spcPct val="0"/>
              </a:spcBef>
              <a:buSzTx/>
              <a:buFontTx/>
              <a:buNone/>
            </a:pPr>
            <a:r>
              <a:rPr lang="en-US" altLang="en-US" sz="1100" dirty="0">
                <a:ea typeface="DejaVu Sans"/>
                <a:cs typeface="DejaVu Sans"/>
              </a:rPr>
              <a:t>Steve Shellhammer</a:t>
            </a:r>
            <a:endParaRPr lang="en-US" altLang="en-US" sz="1200" dirty="0">
              <a:ea typeface="DejaVu Sans"/>
              <a:cs typeface="DejaVu Sans"/>
            </a:endParaRPr>
          </a:p>
        </p:txBody>
      </p:sp>
      <p:sp>
        <p:nvSpPr>
          <p:cNvPr id="12309" name="CustomShape 6">
            <a:extLst>
              <a:ext uri="{FF2B5EF4-FFF2-40B4-BE49-F238E27FC236}">
                <a16:creationId xmlns:a16="http://schemas.microsoft.com/office/drawing/2014/main" id="{99A82523-2307-F04B-9FFC-BB0ED0191F6A}"/>
              </a:ext>
            </a:extLst>
          </p:cNvPr>
          <p:cNvSpPr>
            <a:spLocks noChangeArrowheads="1"/>
          </p:cNvSpPr>
          <p:nvPr/>
        </p:nvSpPr>
        <p:spPr bwMode="auto">
          <a:xfrm>
            <a:off x="5486400" y="1913836"/>
            <a:ext cx="1655762"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1st Vice Chair</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James P.K. </a:t>
            </a:r>
            <a:r>
              <a:rPr lang="en-US" altLang="en-US" sz="1200" dirty="0" err="1">
                <a:ea typeface="DejaVu Sans"/>
                <a:cs typeface="DejaVu Sans"/>
              </a:rPr>
              <a:t>Gilb</a:t>
            </a:r>
            <a:endParaRPr lang="en-US" altLang="en-US" sz="1200" dirty="0">
              <a:ea typeface="DejaVu Sans"/>
              <a:cs typeface="DejaVu Sans"/>
            </a:endParaRPr>
          </a:p>
        </p:txBody>
      </p:sp>
      <p:sp>
        <p:nvSpPr>
          <p:cNvPr id="12310" name="CustomShape 6">
            <a:extLst>
              <a:ext uri="{FF2B5EF4-FFF2-40B4-BE49-F238E27FC236}">
                <a16:creationId xmlns:a16="http://schemas.microsoft.com/office/drawing/2014/main" id="{37232064-DA23-0540-9BF1-A1BC3CD487E7}"/>
              </a:ext>
            </a:extLst>
          </p:cNvPr>
          <p:cNvSpPr>
            <a:spLocks noChangeArrowheads="1"/>
          </p:cNvSpPr>
          <p:nvPr/>
        </p:nvSpPr>
        <p:spPr bwMode="auto">
          <a:xfrm>
            <a:off x="7240578" y="1913836"/>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2nd Vice Chair</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Roger Marks</a:t>
            </a:r>
          </a:p>
        </p:txBody>
      </p:sp>
      <p:sp>
        <p:nvSpPr>
          <p:cNvPr id="12311" name="CustomShape 6">
            <a:extLst>
              <a:ext uri="{FF2B5EF4-FFF2-40B4-BE49-F238E27FC236}">
                <a16:creationId xmlns:a16="http://schemas.microsoft.com/office/drawing/2014/main" id="{FD1D15C5-0D44-BA4A-9DA3-51A5B34918DE}"/>
              </a:ext>
            </a:extLst>
          </p:cNvPr>
          <p:cNvSpPr>
            <a:spLocks noChangeArrowheads="1"/>
          </p:cNvSpPr>
          <p:nvPr/>
        </p:nvSpPr>
        <p:spPr bwMode="auto">
          <a:xfrm>
            <a:off x="5486400" y="2793311"/>
            <a:ext cx="1655762" cy="757237"/>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Executive Secretary</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Jon </a:t>
            </a:r>
            <a:r>
              <a:rPr lang="en-US" altLang="en-US" sz="1200" dirty="0" err="1">
                <a:ea typeface="DejaVu Sans"/>
                <a:cs typeface="DejaVu Sans"/>
              </a:rPr>
              <a:t>Rosdahl</a:t>
            </a:r>
            <a:endParaRPr lang="en-US" altLang="en-US" sz="1200" dirty="0">
              <a:ea typeface="DejaVu Sans"/>
              <a:cs typeface="DejaVu Sans"/>
            </a:endParaRPr>
          </a:p>
        </p:txBody>
      </p:sp>
      <p:sp>
        <p:nvSpPr>
          <p:cNvPr id="66" name="CustomShape 6">
            <a:extLst>
              <a:ext uri="{FF2B5EF4-FFF2-40B4-BE49-F238E27FC236}">
                <a16:creationId xmlns:a16="http://schemas.microsoft.com/office/drawing/2014/main" id="{BBD87143-D54E-9848-A825-E4CC72021EAE}"/>
              </a:ext>
            </a:extLst>
          </p:cNvPr>
          <p:cNvSpPr>
            <a:spLocks noChangeArrowheads="1"/>
          </p:cNvSpPr>
          <p:nvPr/>
        </p:nvSpPr>
        <p:spPr bwMode="auto">
          <a:xfrm>
            <a:off x="7240578" y="2793311"/>
            <a:ext cx="1653816" cy="757237"/>
          </a:xfrm>
          <a:prstGeom prst="rect">
            <a:avLst/>
          </a:prstGeom>
          <a:solidFill>
            <a:srgbClr val="FFFFFF"/>
          </a:solidFill>
          <a:ln w="12600">
            <a:solidFill>
              <a:srgbClr val="000000"/>
            </a:solidFill>
            <a:miter lim="800000"/>
            <a:headEnd/>
            <a:tailEnd/>
          </a:ln>
        </p:spPr>
        <p:txBody>
          <a:bodyPr lIns="36000" rIns="36000" anchor="ctr" anchorCtr="1"/>
          <a:lstStyle/>
          <a:p>
            <a:pPr algn="ctr" eaLnBrk="1" hangingPunct="1">
              <a:defRPr/>
            </a:pPr>
            <a:r>
              <a:rPr lang="en-US" altLang="en-US" sz="1150" dirty="0">
                <a:solidFill>
                  <a:srgbClr val="000000"/>
                </a:solidFill>
                <a:latin typeface="Arial" pitchFamily="34" charset="0"/>
                <a:ea typeface="DejaVu Sans"/>
                <a:cs typeface="DejaVu Sans"/>
              </a:rPr>
              <a:t>Recording Secretary</a:t>
            </a:r>
          </a:p>
          <a:p>
            <a:pPr algn="ctr" eaLnBrk="1" hangingPunct="1">
              <a:defRPr/>
            </a:pPr>
            <a:endParaRPr lang="en-US" altLang="en-US" sz="1150" dirty="0">
              <a:solidFill>
                <a:srgbClr val="000000"/>
              </a:solidFill>
              <a:latin typeface="Arial" pitchFamily="34" charset="0"/>
              <a:ea typeface="DejaVu Sans"/>
              <a:cs typeface="DejaVu Sans"/>
            </a:endParaRPr>
          </a:p>
          <a:p>
            <a:pPr algn="ctr" eaLnBrk="1" hangingPunct="1">
              <a:defRPr/>
            </a:pPr>
            <a:r>
              <a:rPr lang="en-US" altLang="en-US" sz="1200" dirty="0">
                <a:solidFill>
                  <a:srgbClr val="000000"/>
                </a:solidFill>
                <a:latin typeface="Arial" pitchFamily="34" charset="0"/>
                <a:ea typeface="DejaVu Sans"/>
                <a:cs typeface="DejaVu Sans"/>
              </a:rPr>
              <a:t>John D’Ambrosia</a:t>
            </a:r>
          </a:p>
        </p:txBody>
      </p:sp>
      <p:sp>
        <p:nvSpPr>
          <p:cNvPr id="12313" name="CustomShape 6">
            <a:extLst>
              <a:ext uri="{FF2B5EF4-FFF2-40B4-BE49-F238E27FC236}">
                <a16:creationId xmlns:a16="http://schemas.microsoft.com/office/drawing/2014/main" id="{98A8A9AA-8150-C54E-AA21-441A1B94A429}"/>
              </a:ext>
            </a:extLst>
          </p:cNvPr>
          <p:cNvSpPr>
            <a:spLocks noChangeArrowheads="1"/>
          </p:cNvSpPr>
          <p:nvPr/>
        </p:nvSpPr>
        <p:spPr bwMode="auto">
          <a:xfrm>
            <a:off x="5496337" y="3722756"/>
            <a:ext cx="1655762" cy="755650"/>
          </a:xfrm>
          <a:prstGeom prst="rect">
            <a:avLst/>
          </a:prstGeom>
          <a:solidFill>
            <a:srgbClr val="FFFFFF"/>
          </a:solidFill>
          <a:ln w="12600">
            <a:solidFill>
              <a:srgbClr val="000000"/>
            </a:solidFill>
            <a:miter lim="800000"/>
            <a:headEnd/>
            <a:tailEnd/>
          </a:ln>
        </p:spPr>
        <p:txBody>
          <a:bodyPr lIns="36576"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Treasurer</a:t>
            </a:r>
          </a:p>
          <a:p>
            <a:pPr algn="ctr" eaLnBrk="1" hangingPunct="1">
              <a:spcBef>
                <a:spcPct val="0"/>
              </a:spcBef>
              <a:buSzTx/>
              <a:buFontTx/>
              <a:buNone/>
            </a:pPr>
            <a:r>
              <a:rPr lang="en-US" altLang="en-US" sz="1200" dirty="0">
                <a:ea typeface="DejaVu Sans"/>
                <a:cs typeface="DejaVu Sans"/>
              </a:rPr>
              <a:t>George Zimmerman</a:t>
            </a:r>
          </a:p>
        </p:txBody>
      </p:sp>
      <p:sp>
        <p:nvSpPr>
          <p:cNvPr id="12314" name="CustomShape 6">
            <a:extLst>
              <a:ext uri="{FF2B5EF4-FFF2-40B4-BE49-F238E27FC236}">
                <a16:creationId xmlns:a16="http://schemas.microsoft.com/office/drawing/2014/main" id="{F5D64B91-851E-1F48-B017-83B67CA69159}"/>
              </a:ext>
            </a:extLst>
          </p:cNvPr>
          <p:cNvSpPr>
            <a:spLocks noChangeArrowheads="1"/>
          </p:cNvSpPr>
          <p:nvPr/>
        </p:nvSpPr>
        <p:spPr bwMode="auto">
          <a:xfrm>
            <a:off x="7261583" y="4839082"/>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Member Emeritus</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(non-voting)</a:t>
            </a:r>
          </a:p>
          <a:p>
            <a:pPr algn="ctr" eaLnBrk="1" hangingPunct="1">
              <a:spcBef>
                <a:spcPct val="0"/>
              </a:spcBef>
              <a:buSzTx/>
              <a:buFontTx/>
              <a:buNone/>
            </a:pPr>
            <a:r>
              <a:rPr lang="en-US" altLang="en-US" sz="1200" dirty="0">
                <a:ea typeface="DejaVu Sans"/>
                <a:cs typeface="DejaVu Sans"/>
              </a:rPr>
              <a:t>Geoff Thompson</a:t>
            </a:r>
          </a:p>
        </p:txBody>
      </p:sp>
      <p:sp>
        <p:nvSpPr>
          <p:cNvPr id="2" name="Title 1">
            <a:extLst>
              <a:ext uri="{FF2B5EF4-FFF2-40B4-BE49-F238E27FC236}">
                <a16:creationId xmlns:a16="http://schemas.microsoft.com/office/drawing/2014/main" id="{2AF79D82-11EA-FC46-8B33-1716119D99F6}"/>
              </a:ext>
            </a:extLst>
          </p:cNvPr>
          <p:cNvSpPr>
            <a:spLocks noGrp="1"/>
          </p:cNvSpPr>
          <p:nvPr>
            <p:ph type="title"/>
          </p:nvPr>
        </p:nvSpPr>
        <p:spPr/>
        <p:txBody>
          <a:bodyPr/>
          <a:lstStyle/>
          <a:p>
            <a:r>
              <a:rPr lang="en-US" altLang="en-US" b="0" dirty="0">
                <a:ea typeface="DejaVu Sans"/>
                <a:cs typeface="DejaVu Sans"/>
              </a:rPr>
              <a:t>IEEE 802 Organization</a:t>
            </a:r>
            <a:endParaRPr lang="en-US" b="0" dirty="0"/>
          </a:p>
        </p:txBody>
      </p:sp>
      <p:sp>
        <p:nvSpPr>
          <p:cNvPr id="12315" name="Slide Number Placeholder 1">
            <a:extLst>
              <a:ext uri="{FF2B5EF4-FFF2-40B4-BE49-F238E27FC236}">
                <a16:creationId xmlns:a16="http://schemas.microsoft.com/office/drawing/2014/main" id="{EF5C6A5D-D8D5-FF4F-8169-FF0336A4A760}"/>
              </a:ext>
            </a:extLst>
          </p:cNvPr>
          <p:cNvSpPr>
            <a:spLocks noGrp="1"/>
          </p:cNvSpPr>
          <p:nvPr>
            <p:ph type="sldNum" sz="quarter" idx="12"/>
          </p:nvPr>
        </p:nvSpPr>
        <p:spPr bwMode="auto">
          <a:xfrm>
            <a:off x="8458202" y="6536637"/>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F915D545-D88C-6542-B853-DB5E411BC002}" type="slidenum">
              <a:rPr lang="en-US" altLang="en-US" sz="1400"/>
              <a:pPr>
                <a:spcBef>
                  <a:spcPct val="0"/>
                </a:spcBef>
                <a:buSzTx/>
                <a:buFontTx/>
                <a:buNone/>
              </a:pPr>
              <a:t>11</a:t>
            </a:fld>
            <a:endParaRPr lang="en-US" altLang="en-US" sz="1400" dirty="0"/>
          </a:p>
        </p:txBody>
      </p:sp>
      <p:sp>
        <p:nvSpPr>
          <p:cNvPr id="26" name="CustomShape 6">
            <a:extLst>
              <a:ext uri="{FF2B5EF4-FFF2-40B4-BE49-F238E27FC236}">
                <a16:creationId xmlns:a16="http://schemas.microsoft.com/office/drawing/2014/main" id="{9F22DE77-FE6E-0E41-8BD5-BB25AB1CD279}"/>
              </a:ext>
            </a:extLst>
          </p:cNvPr>
          <p:cNvSpPr>
            <a:spLocks noChangeArrowheads="1"/>
          </p:cNvSpPr>
          <p:nvPr/>
        </p:nvSpPr>
        <p:spPr bwMode="auto">
          <a:xfrm>
            <a:off x="5496337" y="4839082"/>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Member Emeritus</a:t>
            </a:r>
          </a:p>
          <a:p>
            <a:pPr algn="ctr" eaLnBrk="1" hangingPunct="1">
              <a:spcBef>
                <a:spcPct val="0"/>
              </a:spcBef>
              <a:buSzTx/>
              <a:buFontTx/>
              <a:buNone/>
            </a:pPr>
            <a:r>
              <a:rPr lang="en-US" altLang="en-US" sz="1200" dirty="0">
                <a:ea typeface="DejaVu Sans"/>
                <a:cs typeface="DejaVu Sans"/>
              </a:rPr>
              <a:t>Treasurer Advisor</a:t>
            </a:r>
          </a:p>
          <a:p>
            <a:pPr algn="ctr" eaLnBrk="1" hangingPunct="1">
              <a:spcBef>
                <a:spcPct val="0"/>
              </a:spcBef>
              <a:buSzTx/>
              <a:buFontTx/>
              <a:buNone/>
            </a:pPr>
            <a:r>
              <a:rPr lang="en-US" altLang="en-US" sz="1200" dirty="0">
                <a:ea typeface="DejaVu Sans"/>
                <a:cs typeface="DejaVu Sans"/>
              </a:rPr>
              <a:t>(non-voting)</a:t>
            </a:r>
          </a:p>
          <a:p>
            <a:pPr algn="ctr" eaLnBrk="1" hangingPunct="1">
              <a:spcBef>
                <a:spcPct val="0"/>
              </a:spcBef>
              <a:buSzTx/>
              <a:buNone/>
            </a:pPr>
            <a:r>
              <a:rPr lang="en-US" altLang="en-US" sz="1200" dirty="0">
                <a:ea typeface="DejaVu Sans"/>
                <a:cs typeface="DejaVu Sans"/>
              </a:rPr>
              <a:t>Clint Chaplin</a:t>
            </a:r>
          </a:p>
        </p:txBody>
      </p:sp>
      <p:sp>
        <p:nvSpPr>
          <p:cNvPr id="27" name="CustomShape 10">
            <a:extLst>
              <a:ext uri="{FF2B5EF4-FFF2-40B4-BE49-F238E27FC236}">
                <a16:creationId xmlns:a16="http://schemas.microsoft.com/office/drawing/2014/main" id="{001FDF02-CEA4-354E-9469-794AE5C04E48}"/>
              </a:ext>
            </a:extLst>
          </p:cNvPr>
          <p:cNvSpPr>
            <a:spLocks noChangeArrowheads="1"/>
          </p:cNvSpPr>
          <p:nvPr/>
        </p:nvSpPr>
        <p:spPr bwMode="auto">
          <a:xfrm>
            <a:off x="123630" y="3608201"/>
            <a:ext cx="1655764" cy="81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r" eaLnBrk="1" hangingPunct="1">
              <a:spcBef>
                <a:spcPct val="0"/>
              </a:spcBef>
              <a:buSzTx/>
              <a:buFontTx/>
              <a:buNone/>
            </a:pPr>
            <a:r>
              <a:rPr lang="en-US" altLang="en-US" sz="1600" dirty="0">
                <a:ea typeface="DejaVu Sans"/>
                <a:cs typeface="DejaVu Sans"/>
              </a:rPr>
              <a:t>Technical</a:t>
            </a:r>
          </a:p>
          <a:p>
            <a:pPr algn="r" eaLnBrk="1" hangingPunct="1">
              <a:spcBef>
                <a:spcPct val="0"/>
              </a:spcBef>
              <a:buSzTx/>
              <a:buFontTx/>
              <a:buNone/>
            </a:pPr>
            <a:r>
              <a:rPr lang="en-US" altLang="en-US" sz="1600" dirty="0">
                <a:ea typeface="DejaVu Sans"/>
                <a:cs typeface="DejaVu Sans"/>
              </a:rPr>
              <a:t>Advisory Group,</a:t>
            </a:r>
          </a:p>
          <a:p>
            <a:pPr algn="r" eaLnBrk="1" hangingPunct="1">
              <a:spcBef>
                <a:spcPct val="0"/>
              </a:spcBef>
              <a:buSzTx/>
              <a:buFontTx/>
              <a:buNone/>
            </a:pPr>
            <a:r>
              <a:rPr lang="en-US" altLang="en-US" sz="1600" dirty="0">
                <a:ea typeface="DejaVu Sans"/>
                <a:cs typeface="DejaVu Sans"/>
              </a:rPr>
              <a:t>with Chair</a:t>
            </a:r>
            <a:endParaRPr lang="en-US" altLang="en-US" sz="1800" dirty="0">
              <a:ea typeface="DejaVu Sans"/>
              <a:cs typeface="DejaVu Sans"/>
            </a:endParaRPr>
          </a:p>
        </p:txBody>
      </p:sp>
      <p:pic>
        <p:nvPicPr>
          <p:cNvPr id="3" name="Audio Recording 2020Oct 26 at 9:13:56 PM" descr="Audio Recording 2020Oct 26 at 9:13:56 PM">
            <a:hlinkClick r:id="" action="ppaction://media"/>
            <a:extLst>
              <a:ext uri="{FF2B5EF4-FFF2-40B4-BE49-F238E27FC236}">
                <a16:creationId xmlns:a16="http://schemas.microsoft.com/office/drawing/2014/main" id="{7BDD2A8E-008F-3840-94A1-577760AE9A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7486" y="385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F82C-0F44-C144-B151-B9086A0FC193}"/>
              </a:ext>
            </a:extLst>
          </p:cNvPr>
          <p:cNvSpPr>
            <a:spLocks noGrp="1"/>
          </p:cNvSpPr>
          <p:nvPr>
            <p:ph type="title"/>
          </p:nvPr>
        </p:nvSpPr>
        <p:spPr/>
        <p:txBody>
          <a:bodyPr/>
          <a:lstStyle/>
          <a:p>
            <a:r>
              <a:rPr lang="en-US" dirty="0"/>
              <a:t>Sessions</a:t>
            </a:r>
          </a:p>
        </p:txBody>
      </p:sp>
      <p:sp>
        <p:nvSpPr>
          <p:cNvPr id="3" name="Content Placeholder 2">
            <a:extLst>
              <a:ext uri="{FF2B5EF4-FFF2-40B4-BE49-F238E27FC236}">
                <a16:creationId xmlns:a16="http://schemas.microsoft.com/office/drawing/2014/main" id="{4154E281-FCE4-5D40-AD88-9DAA269C5E32}"/>
              </a:ext>
            </a:extLst>
          </p:cNvPr>
          <p:cNvSpPr>
            <a:spLocks noGrp="1"/>
          </p:cNvSpPr>
          <p:nvPr>
            <p:ph idx="1"/>
          </p:nvPr>
        </p:nvSpPr>
        <p:spPr>
          <a:xfrm>
            <a:off x="1190105" y="937953"/>
            <a:ext cx="7772400" cy="5834931"/>
          </a:xfrm>
        </p:spPr>
        <p:txBody>
          <a:bodyPr/>
          <a:lstStyle/>
          <a:p>
            <a:r>
              <a:rPr lang="en-US" dirty="0"/>
              <a:t>Roughly, a “session” spans several days; a “meeting” lasts a few hours</a:t>
            </a:r>
          </a:p>
          <a:p>
            <a:r>
              <a:rPr lang="en-US" dirty="0"/>
              <a:t>IEEE 802 Plenary session</a:t>
            </a:r>
          </a:p>
          <a:p>
            <a:pPr lvl="1"/>
            <a:r>
              <a:rPr lang="en-US" dirty="0"/>
              <a:t>All WGs and TAGs</a:t>
            </a:r>
          </a:p>
          <a:p>
            <a:pPr lvl="1"/>
            <a:r>
              <a:rPr lang="en-US" dirty="0"/>
              <a:t>normally each March, July, November</a:t>
            </a:r>
          </a:p>
          <a:p>
            <a:pPr lvl="2"/>
            <a:r>
              <a:rPr lang="en-US" dirty="0"/>
              <a:t>2020 is exceptional: March cancelled</a:t>
            </a:r>
          </a:p>
          <a:p>
            <a:pPr lvl="3"/>
            <a:r>
              <a:rPr lang="en-US" dirty="0"/>
              <a:t>Others (July 10 – 24 and Oct 30 – Nov 13) electronic only</a:t>
            </a:r>
          </a:p>
          <a:p>
            <a:pPr lvl="2"/>
            <a:r>
              <a:rPr lang="en-US" dirty="0">
                <a:hlinkClick r:id="rId4"/>
              </a:rPr>
              <a:t>http://802world.org/plenary/schedule</a:t>
            </a:r>
            <a:r>
              <a:rPr lang="en-US" dirty="0"/>
              <a:t> </a:t>
            </a:r>
          </a:p>
          <a:p>
            <a:r>
              <a:rPr lang="en-US" dirty="0"/>
              <a:t>Interim sessions</a:t>
            </a:r>
          </a:p>
          <a:p>
            <a:pPr lvl="1"/>
            <a:r>
              <a:rPr lang="en-US" dirty="0"/>
              <a:t>Typically held between Plenary sessions, at discretion of WGs</a:t>
            </a:r>
          </a:p>
          <a:p>
            <a:pPr lvl="1"/>
            <a:r>
              <a:rPr lang="en-US" dirty="0"/>
              <a:t>Could include entire WG or set of WGs</a:t>
            </a:r>
          </a:p>
          <a:p>
            <a:pPr lvl="2"/>
            <a:r>
              <a:rPr lang="en-US" dirty="0"/>
              <a:t>e.g. Wireless Interim each January, May, September</a:t>
            </a:r>
          </a:p>
          <a:p>
            <a:pPr lvl="1"/>
            <a:r>
              <a:rPr lang="en-US" dirty="0"/>
              <a:t>Could include a subset of a WG</a:t>
            </a:r>
          </a:p>
          <a:p>
            <a:r>
              <a:rPr lang="en-US" dirty="0"/>
              <a:t>Teleconferences, at discretion of WGs</a:t>
            </a:r>
          </a:p>
          <a:p>
            <a:r>
              <a:rPr lang="en-US" dirty="0"/>
              <a:t>IEEE 802 Executive Committee (everyone welcome to join)</a:t>
            </a:r>
          </a:p>
          <a:p>
            <a:pPr lvl="1"/>
            <a:r>
              <a:rPr lang="en-US" dirty="0"/>
              <a:t>Normal (in-person) Plenary week:</a:t>
            </a:r>
          </a:p>
          <a:p>
            <a:pPr lvl="2"/>
            <a:r>
              <a:rPr lang="en-US" dirty="0"/>
              <a:t>Monday 08:00-10:30</a:t>
            </a:r>
          </a:p>
          <a:p>
            <a:pPr lvl="2"/>
            <a:r>
              <a:rPr lang="en-US" dirty="0"/>
              <a:t>Friday 13:00-18:00</a:t>
            </a:r>
          </a:p>
          <a:p>
            <a:pPr lvl="1"/>
            <a:r>
              <a:rPr lang="en-US" dirty="0"/>
              <a:t>Teleconferences (historically, 3 times a year, but monthly in 2020)</a:t>
            </a:r>
          </a:p>
          <a:p>
            <a:pPr marL="283845" indent="-285750"/>
            <a:r>
              <a:rPr lang="en-US" dirty="0"/>
              <a:t>Calendar: </a:t>
            </a:r>
            <a:r>
              <a:rPr lang="en-US" dirty="0">
                <a:hlinkClick r:id="rId5"/>
              </a:rPr>
              <a:t>https://ieee802.org/802tele_calendar.html</a:t>
            </a:r>
            <a:endParaRPr lang="en-US" dirty="0"/>
          </a:p>
        </p:txBody>
      </p:sp>
      <p:sp>
        <p:nvSpPr>
          <p:cNvPr id="4" name="Slide Number Placeholder 3">
            <a:extLst>
              <a:ext uri="{FF2B5EF4-FFF2-40B4-BE49-F238E27FC236}">
                <a16:creationId xmlns:a16="http://schemas.microsoft.com/office/drawing/2014/main" id="{3516A330-E1F0-474C-ACC9-0041724AAE52}"/>
              </a:ext>
            </a:extLst>
          </p:cNvPr>
          <p:cNvSpPr>
            <a:spLocks noGrp="1"/>
          </p:cNvSpPr>
          <p:nvPr>
            <p:ph type="sldNum" sz="quarter" idx="12"/>
          </p:nvPr>
        </p:nvSpPr>
        <p:spPr/>
        <p:txBody>
          <a:bodyPr/>
          <a:lstStyle/>
          <a:p>
            <a:pPr>
              <a:defRPr/>
            </a:pPr>
            <a:fld id="{6CFC1F96-5ED1-41A0-BC5E-E0FC0B2B84E1}" type="slidenum">
              <a:rPr lang="en-US" sz="1400" smtClean="0">
                <a:solidFill>
                  <a:srgbClr val="000000"/>
                </a:solidFill>
                <a:latin typeface="Arial" panose="020B0604020202020204" pitchFamily="34" charset="0"/>
              </a:rPr>
              <a:pPr>
                <a:defRPr/>
              </a:pPr>
              <a:t>12</a:t>
            </a:fld>
            <a:endParaRPr lang="en-US" sz="1400" dirty="0">
              <a:solidFill>
                <a:srgbClr val="000000"/>
              </a:solidFill>
              <a:latin typeface="Arial" panose="020B0604020202020204" pitchFamily="34" charset="0"/>
            </a:endParaRPr>
          </a:p>
        </p:txBody>
      </p:sp>
      <p:pic>
        <p:nvPicPr>
          <p:cNvPr id="5" name="Audio Recording 2020Oct 26 at 9:16:57 PM" descr="Audio Recording 2020Oct 26 at 9:16:57 PM">
            <a:hlinkClick r:id="" action="ppaction://media"/>
            <a:extLst>
              <a:ext uri="{FF2B5EF4-FFF2-40B4-BE49-F238E27FC236}">
                <a16:creationId xmlns:a16="http://schemas.microsoft.com/office/drawing/2014/main" id="{85C84071-D273-6F43-83F0-0F923D0960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4477" y="112548"/>
            <a:ext cx="812800" cy="812800"/>
          </a:xfrm>
          <a:prstGeom prst="rect">
            <a:avLst/>
          </a:prstGeom>
        </p:spPr>
      </p:pic>
    </p:spTree>
    <p:extLst>
      <p:ext uri="{BB962C8B-B14F-4D97-AF65-F5344CB8AC3E}">
        <p14:creationId xmlns:p14="http://schemas.microsoft.com/office/powerpoint/2010/main" val="428813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219200"/>
            <a:ext cx="8382000" cy="4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a:spcBef>
                <a:spcPts val="1100"/>
              </a:spcBef>
              <a:buClr>
                <a:schemeClr val="accent1"/>
              </a:buClr>
              <a:buFont typeface="Wingdings 2" pitchFamily="18" charset="2"/>
              <a:buChar char=""/>
            </a:pPr>
            <a:endParaRPr lang="en-US" altLang="en-US" sz="1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IEEE 802 Terms of Office</a:t>
            </a:r>
            <a:endParaRPr lang="en-US" dirty="0"/>
          </a:p>
        </p:txBody>
      </p:sp>
      <p:sp>
        <p:nvSpPr>
          <p:cNvPr id="4" name="Content Placeholder 3">
            <a:extLst>
              <a:ext uri="{FF2B5EF4-FFF2-40B4-BE49-F238E27FC236}">
                <a16:creationId xmlns:a16="http://schemas.microsoft.com/office/drawing/2014/main" id="{BD2DD120-C25F-8A44-A761-8A3FEF3B231B}"/>
              </a:ext>
            </a:extLst>
          </p:cNvPr>
          <p:cNvSpPr>
            <a:spLocks noGrp="1"/>
          </p:cNvSpPr>
          <p:nvPr>
            <p:ph idx="1"/>
          </p:nvPr>
        </p:nvSpPr>
        <p:spPr>
          <a:xfrm>
            <a:off x="457200" y="1226459"/>
            <a:ext cx="8114044" cy="4424288"/>
          </a:xfrm>
        </p:spPr>
        <p:txBody>
          <a:bodyPr/>
          <a:lstStyle/>
          <a:p>
            <a:pPr marL="274320" lvl="1" indent="-274320">
              <a:spcBef>
                <a:spcPts val="1100"/>
              </a:spcBef>
              <a:buClr>
                <a:schemeClr val="accent1"/>
              </a:buClr>
              <a:buFont typeface="Wingdings 2" pitchFamily="18" charset="2"/>
              <a:buChar char=""/>
            </a:pPr>
            <a:r>
              <a:rPr lang="en-US" altLang="en-US" sz="2000" dirty="0"/>
              <a:t>Elected and appointed offices expire at the end of the first Plenary Session of an even-numbered year</a:t>
            </a:r>
          </a:p>
          <a:p>
            <a:pPr marL="523875" lvl="2" indent="-285750">
              <a:spcBef>
                <a:spcPts val="1100"/>
              </a:spcBef>
              <a:buClr>
                <a:schemeClr val="accent1"/>
              </a:buClr>
              <a:buFont typeface="Courier New" panose="02070309020205020404" pitchFamily="49" charset="0"/>
              <a:buChar char="o"/>
            </a:pPr>
            <a:r>
              <a:rPr lang="en-US" altLang="en-US" sz="1800" dirty="0"/>
              <a:t>Normally March; in 2020, July</a:t>
            </a:r>
          </a:p>
          <a:p>
            <a:pPr marL="274320" lvl="1" indent="-274320">
              <a:spcBef>
                <a:spcPts val="1100"/>
              </a:spcBef>
              <a:buClr>
                <a:schemeClr val="accent1"/>
              </a:buClr>
              <a:buFont typeface="Wingdings 2" pitchFamily="18" charset="2"/>
              <a:buChar char=""/>
            </a:pPr>
            <a:r>
              <a:rPr lang="en-US" sz="2000" dirty="0"/>
              <a:t>WGs and TAGs hold elections during that Plenary session</a:t>
            </a:r>
          </a:p>
          <a:p>
            <a:pPr marL="523875" lvl="2" indent="-285750">
              <a:spcBef>
                <a:spcPts val="1100"/>
              </a:spcBef>
              <a:buClr>
                <a:schemeClr val="accent1"/>
              </a:buClr>
              <a:buFont typeface="Courier New" panose="02070309020205020404" pitchFamily="49" charset="0"/>
              <a:buChar char="o"/>
            </a:pPr>
            <a:r>
              <a:rPr lang="en-US" sz="1800" dirty="0"/>
              <a:t>Officers may include Chair, Vice Chair(s), Secretary, Treasurer</a:t>
            </a:r>
          </a:p>
          <a:p>
            <a:pPr marL="523875" lvl="2" indent="-285750">
              <a:spcBef>
                <a:spcPts val="1100"/>
              </a:spcBef>
              <a:buClr>
                <a:schemeClr val="accent1"/>
              </a:buClr>
              <a:buFont typeface="Courier New" panose="02070309020205020404" pitchFamily="49" charset="0"/>
              <a:buChar char="o"/>
            </a:pPr>
            <a:r>
              <a:rPr lang="en-US" sz="1800" dirty="0"/>
              <a:t>Chair and Vice Chair elections subject to confirmation by EC</a:t>
            </a:r>
          </a:p>
          <a:p>
            <a:pPr marL="274320" lvl="1" indent="-274320">
              <a:spcBef>
                <a:spcPts val="1100"/>
              </a:spcBef>
              <a:buClr>
                <a:schemeClr val="accent1"/>
              </a:buClr>
              <a:buFont typeface="Wingdings 2" pitchFamily="18" charset="2"/>
              <a:buChar char=""/>
            </a:pPr>
            <a:r>
              <a:rPr lang="en-US" sz="2000" dirty="0"/>
              <a:t>EC elects a Chair</a:t>
            </a:r>
          </a:p>
          <a:p>
            <a:pPr marL="274320" lvl="1" indent="-274320">
              <a:spcBef>
                <a:spcPts val="1100"/>
              </a:spcBef>
              <a:buClr>
                <a:schemeClr val="accent1"/>
              </a:buClr>
              <a:buFont typeface="Wingdings 2" pitchFamily="18" charset="2"/>
              <a:buChar char=""/>
            </a:pPr>
            <a:r>
              <a:rPr lang="en-US" sz="2000" dirty="0"/>
              <a:t>EC Chair appoints officers</a:t>
            </a:r>
          </a:p>
          <a:p>
            <a:pPr marL="523875" lvl="2" indent="-285750">
              <a:spcBef>
                <a:spcPts val="1100"/>
              </a:spcBef>
              <a:buClr>
                <a:schemeClr val="accent1"/>
              </a:buClr>
              <a:buFont typeface="Courier New" panose="02070309020205020404" pitchFamily="49" charset="0"/>
              <a:buChar char="o"/>
            </a:pPr>
            <a:r>
              <a:rPr lang="en-US" sz="1800" dirty="0"/>
              <a:t>subject to confirmation by EC</a:t>
            </a:r>
          </a:p>
          <a:p>
            <a:pPr marL="238125" lvl="2" indent="0">
              <a:spcBef>
                <a:spcPts val="1100"/>
              </a:spcBef>
              <a:buClr>
                <a:schemeClr val="accent1"/>
              </a:buClr>
              <a:buNone/>
            </a:pPr>
            <a:endParaRPr lang="en-US" sz="2000" dirty="0"/>
          </a:p>
          <a:p>
            <a:pPr marL="274320" lvl="1" indent="-274320">
              <a:spcBef>
                <a:spcPts val="1100"/>
              </a:spcBef>
              <a:buClr>
                <a:schemeClr val="accent1"/>
              </a:buClr>
              <a:buFont typeface="Wingdings 2" pitchFamily="18" charset="2"/>
              <a:buChar char=""/>
            </a:pPr>
            <a:endParaRPr lang="en-US" sz="1100" dirty="0"/>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13</a:t>
            </a:fld>
            <a:endParaRPr lang="en-US" altLang="en-US" sz="1400" b="0" dirty="0">
              <a:latin typeface="Arial" panose="020B0604020202020204" pitchFamily="34" charset="0"/>
            </a:endParaRPr>
          </a:p>
        </p:txBody>
      </p:sp>
      <p:pic>
        <p:nvPicPr>
          <p:cNvPr id="5" name="Audio Recording 2020Oct 26 at 9:18:22 PM" descr="Audio Recording 2020Oct 26 at 9:18:22 PM">
            <a:hlinkClick r:id="" action="ppaction://media"/>
            <a:extLst>
              <a:ext uri="{FF2B5EF4-FFF2-40B4-BE49-F238E27FC236}">
                <a16:creationId xmlns:a16="http://schemas.microsoft.com/office/drawing/2014/main" id="{321A3874-7A3B-FC4D-A2C0-3A8D5995D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3553" y="76200"/>
            <a:ext cx="812800" cy="812800"/>
          </a:xfrm>
          <a:prstGeom prst="rect">
            <a:avLst/>
          </a:prstGeom>
        </p:spPr>
      </p:pic>
    </p:spTree>
    <p:extLst>
      <p:ext uri="{BB962C8B-B14F-4D97-AF65-F5344CB8AC3E}">
        <p14:creationId xmlns:p14="http://schemas.microsoft.com/office/powerpoint/2010/main" val="42690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84DCB89B-F22C-E542-B603-31D25483625C}"/>
              </a:ext>
            </a:extLst>
          </p:cNvPr>
          <p:cNvSpPr txBox="1">
            <a:spLocks noChangeArrowheads="1"/>
          </p:cNvSpPr>
          <p:nvPr/>
        </p:nvSpPr>
        <p:spPr bwMode="auto">
          <a:xfrm>
            <a:off x="1219200" y="255008"/>
            <a:ext cx="778351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4000" dirty="0">
              <a:ea typeface="DejaVu Sans"/>
              <a:cs typeface="DejaVu Sans"/>
            </a:endParaRPr>
          </a:p>
        </p:txBody>
      </p:sp>
      <p:sp>
        <p:nvSpPr>
          <p:cNvPr id="13315" name="Text Box 94">
            <a:extLst>
              <a:ext uri="{FF2B5EF4-FFF2-40B4-BE49-F238E27FC236}">
                <a16:creationId xmlns:a16="http://schemas.microsoft.com/office/drawing/2014/main" id="{78533978-FC52-C74B-ACE5-40BA62915851}"/>
              </a:ext>
            </a:extLst>
          </p:cNvPr>
          <p:cNvSpPr txBox="1">
            <a:spLocks noChangeArrowheads="1"/>
          </p:cNvSpPr>
          <p:nvPr/>
        </p:nvSpPr>
        <p:spPr bwMode="auto">
          <a:xfrm>
            <a:off x="304800" y="6324600"/>
            <a:ext cx="3727608" cy="4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2000" dirty="0">
                <a:ea typeface="DejaVu Sans"/>
                <a:cs typeface="DejaVu Sans"/>
              </a:rPr>
              <a:t>Check WG agendas for details</a:t>
            </a:r>
          </a:p>
        </p:txBody>
      </p:sp>
      <p:graphicFrame>
        <p:nvGraphicFramePr>
          <p:cNvPr id="2" name="Table 1">
            <a:extLst>
              <a:ext uri="{FF2B5EF4-FFF2-40B4-BE49-F238E27FC236}">
                <a16:creationId xmlns:a16="http://schemas.microsoft.com/office/drawing/2014/main" id="{05A896B5-8BEE-C144-A9DB-130644AE4A3D}"/>
              </a:ext>
            </a:extLst>
          </p:cNvPr>
          <p:cNvGraphicFramePr>
            <a:graphicFrameLocks noGrp="1"/>
          </p:cNvGraphicFramePr>
          <p:nvPr>
            <p:extLst>
              <p:ext uri="{D42A27DB-BD31-4B8C-83A1-F6EECF244321}">
                <p14:modId xmlns:p14="http://schemas.microsoft.com/office/powerpoint/2010/main" val="478801955"/>
              </p:ext>
            </p:extLst>
          </p:nvPr>
        </p:nvGraphicFramePr>
        <p:xfrm>
          <a:off x="1320339" y="728987"/>
          <a:ext cx="7467600" cy="5339305"/>
        </p:xfrm>
        <a:graphic>
          <a:graphicData uri="http://schemas.openxmlformats.org/drawingml/2006/table">
            <a:tbl>
              <a:tblPr firstRow="1" bandRow="1">
                <a:tableStyleId>{5940675A-B579-460E-94D1-54222C63F5DA}</a:tableStyleId>
              </a:tblPr>
              <a:tblGrid>
                <a:gridCol w="228600">
                  <a:extLst>
                    <a:ext uri="{9D8B030D-6E8A-4147-A177-3AD203B41FA5}">
                      <a16:colId xmlns:a16="http://schemas.microsoft.com/office/drawing/2014/main" val="20000"/>
                    </a:ext>
                  </a:extLst>
                </a:gridCol>
                <a:gridCol w="1032393">
                  <a:extLst>
                    <a:ext uri="{9D8B030D-6E8A-4147-A177-3AD203B41FA5}">
                      <a16:colId xmlns:a16="http://schemas.microsoft.com/office/drawing/2014/main" val="20001"/>
                    </a:ext>
                  </a:extLst>
                </a:gridCol>
                <a:gridCol w="1287793">
                  <a:extLst>
                    <a:ext uri="{9D8B030D-6E8A-4147-A177-3AD203B41FA5}">
                      <a16:colId xmlns:a16="http://schemas.microsoft.com/office/drawing/2014/main" val="20002"/>
                    </a:ext>
                  </a:extLst>
                </a:gridCol>
                <a:gridCol w="1287793">
                  <a:extLst>
                    <a:ext uri="{9D8B030D-6E8A-4147-A177-3AD203B41FA5}">
                      <a16:colId xmlns:a16="http://schemas.microsoft.com/office/drawing/2014/main" val="224090370"/>
                    </a:ext>
                  </a:extLst>
                </a:gridCol>
                <a:gridCol w="1287793">
                  <a:extLst>
                    <a:ext uri="{9D8B030D-6E8A-4147-A177-3AD203B41FA5}">
                      <a16:colId xmlns:a16="http://schemas.microsoft.com/office/drawing/2014/main" val="2605456187"/>
                    </a:ext>
                  </a:extLst>
                </a:gridCol>
                <a:gridCol w="1129870">
                  <a:extLst>
                    <a:ext uri="{9D8B030D-6E8A-4147-A177-3AD203B41FA5}">
                      <a16:colId xmlns:a16="http://schemas.microsoft.com/office/drawing/2014/main" val="20005"/>
                    </a:ext>
                  </a:extLst>
                </a:gridCol>
                <a:gridCol w="1213358">
                  <a:extLst>
                    <a:ext uri="{9D8B030D-6E8A-4147-A177-3AD203B41FA5}">
                      <a16:colId xmlns:a16="http://schemas.microsoft.com/office/drawing/2014/main" val="20006"/>
                    </a:ext>
                  </a:extLst>
                </a:gridCol>
              </a:tblGrid>
              <a:tr h="581627">
                <a:tc>
                  <a:txBody>
                    <a:bodyPr/>
                    <a:lstStyle/>
                    <a:p>
                      <a:pPr algn="ctr"/>
                      <a:endParaRPr lang="en-US" sz="1400" dirty="0"/>
                    </a:p>
                  </a:txBody>
                  <a:tcPr marL="91436" marR="91436" marT="45713" marB="45713"/>
                </a:tc>
                <a:tc>
                  <a:txBody>
                    <a:bodyPr/>
                    <a:lstStyle/>
                    <a:p>
                      <a:r>
                        <a:rPr lang="en-US" sz="1400" dirty="0"/>
                        <a:t>Sun</a:t>
                      </a:r>
                    </a:p>
                  </a:txBody>
                  <a:tcPr marL="91436" marR="91436" marT="45713" marB="45713">
                    <a:solidFill>
                      <a:schemeClr val="accent1">
                        <a:lumMod val="20000"/>
                        <a:lumOff val="80000"/>
                      </a:schemeClr>
                    </a:solidFill>
                  </a:tcPr>
                </a:tc>
                <a:tc>
                  <a:txBody>
                    <a:bodyPr/>
                    <a:lstStyle/>
                    <a:p>
                      <a:r>
                        <a:rPr lang="en-US" sz="1400" dirty="0"/>
                        <a:t>Mon</a:t>
                      </a:r>
                    </a:p>
                  </a:txBody>
                  <a:tcPr marL="91436" marR="91436" marT="45713" marB="45713">
                    <a:solidFill>
                      <a:schemeClr val="accent1">
                        <a:lumMod val="20000"/>
                        <a:lumOff val="80000"/>
                      </a:schemeClr>
                    </a:solidFill>
                  </a:tcPr>
                </a:tc>
                <a:tc>
                  <a:txBody>
                    <a:bodyPr/>
                    <a:lstStyle/>
                    <a:p>
                      <a:r>
                        <a:rPr lang="en-US" sz="1400" dirty="0"/>
                        <a:t>Tue</a:t>
                      </a:r>
                    </a:p>
                  </a:txBody>
                  <a:tcPr marL="91436" marR="91436" marT="45713" marB="45713">
                    <a:solidFill>
                      <a:schemeClr val="accent1">
                        <a:lumMod val="20000"/>
                        <a:lumOff val="80000"/>
                      </a:schemeClr>
                    </a:solidFill>
                  </a:tcPr>
                </a:tc>
                <a:tc>
                  <a:txBody>
                    <a:bodyPr/>
                    <a:lstStyle/>
                    <a:p>
                      <a:r>
                        <a:rPr lang="en-US" sz="1400" dirty="0"/>
                        <a:t>Wed</a:t>
                      </a:r>
                    </a:p>
                  </a:txBody>
                  <a:tcPr marL="91436" marR="91436" marT="45713" marB="45713">
                    <a:solidFill>
                      <a:schemeClr val="accent1">
                        <a:lumMod val="20000"/>
                        <a:lumOff val="80000"/>
                      </a:schemeClr>
                    </a:solidFill>
                  </a:tcPr>
                </a:tc>
                <a:tc>
                  <a:txBody>
                    <a:bodyPr/>
                    <a:lstStyle/>
                    <a:p>
                      <a:r>
                        <a:rPr lang="en-US" sz="1400" dirty="0"/>
                        <a:t>Thu</a:t>
                      </a:r>
                    </a:p>
                  </a:txBody>
                  <a:tcPr marL="91436" marR="91436" marT="45713" marB="45713">
                    <a:solidFill>
                      <a:schemeClr val="accent1">
                        <a:lumMod val="20000"/>
                        <a:lumOff val="80000"/>
                      </a:schemeClr>
                    </a:solidFill>
                  </a:tcPr>
                </a:tc>
                <a:tc>
                  <a:txBody>
                    <a:bodyPr/>
                    <a:lstStyle/>
                    <a:p>
                      <a:r>
                        <a:rPr lang="en-US" sz="1400" dirty="0"/>
                        <a:t>Fri</a:t>
                      </a:r>
                    </a:p>
                  </a:txBody>
                  <a:tcPr marL="91436" marR="91436" marT="45713" marB="45713">
                    <a:solidFill>
                      <a:schemeClr val="accent1">
                        <a:lumMod val="20000"/>
                        <a:lumOff val="80000"/>
                      </a:schemeClr>
                    </a:solidFill>
                  </a:tcPr>
                </a:tc>
                <a:extLst>
                  <a:ext uri="{0D108BD9-81ED-4DB2-BD59-A6C34878D82A}">
                    <a16:rowId xmlns:a16="http://schemas.microsoft.com/office/drawing/2014/main" val="10000"/>
                  </a:ext>
                </a:extLst>
              </a:tr>
              <a:tr h="1467564">
                <a:tc>
                  <a:txBody>
                    <a:bodyPr/>
                    <a:lstStyle/>
                    <a:p>
                      <a:pPr algn="ctr"/>
                      <a:r>
                        <a:rPr lang="en-US" sz="1400" dirty="0"/>
                        <a:t>A</a:t>
                      </a:r>
                    </a:p>
                    <a:p>
                      <a:pPr algn="ctr"/>
                      <a:r>
                        <a:rPr lang="en-US" sz="1400" dirty="0"/>
                        <a:t>M</a:t>
                      </a:r>
                    </a:p>
                  </a:txBody>
                  <a:tcPr marL="91436" marR="91436" marT="45713" marB="45713">
                    <a:solidFill>
                      <a:schemeClr val="accent1">
                        <a:lumMod val="20000"/>
                        <a:lumOff val="80000"/>
                      </a:schemeClr>
                    </a:solidFill>
                  </a:tcPr>
                </a:tc>
                <a:tc rowSpan="2">
                  <a:txBody>
                    <a:bodyPr/>
                    <a:lstStyle/>
                    <a:p>
                      <a:pPr indent="-182880">
                        <a:lnSpc>
                          <a:spcPct val="100000"/>
                        </a:lnSpc>
                      </a:pPr>
                      <a:r>
                        <a:rPr lang="en-US" sz="1400" dirty="0">
                          <a:solidFill>
                            <a:schemeClr val="tx1"/>
                          </a:solidFill>
                          <a:latin typeface="+mn-lt"/>
                          <a:ea typeface="+mn-ea"/>
                          <a:cs typeface="+mn-cs"/>
                        </a:rPr>
                        <a:t>Some TG/TF meetings</a:t>
                      </a:r>
                    </a:p>
                    <a:p>
                      <a:pPr indent="-182880">
                        <a:lnSpc>
                          <a:spcPct val="100000"/>
                        </a:lnSpc>
                      </a:pPr>
                      <a:endParaRPr lang="en-US" sz="1400" dirty="0">
                        <a:solidFill>
                          <a:schemeClr val="tx1"/>
                        </a:solidFill>
                        <a:latin typeface="+mn-lt"/>
                        <a:ea typeface="+mn-ea"/>
                        <a:cs typeface="+mn-cs"/>
                      </a:endParaRPr>
                    </a:p>
                    <a:p>
                      <a:pPr indent="-182880">
                        <a:lnSpc>
                          <a:spcPct val="100000"/>
                        </a:lnSpc>
                      </a:pPr>
                      <a:r>
                        <a:rPr lang="en-US" sz="1400" dirty="0">
                          <a:solidFill>
                            <a:schemeClr val="tx1"/>
                          </a:solidFill>
                          <a:latin typeface="+mn-lt"/>
                          <a:ea typeface="+mn-ea"/>
                          <a:cs typeface="+mn-cs"/>
                        </a:rPr>
                        <a:t>Some </a:t>
                      </a:r>
                      <a:r>
                        <a:rPr lang="en-US" sz="1400" dirty="0" err="1">
                          <a:solidFill>
                            <a:schemeClr val="tx1"/>
                          </a:solidFill>
                          <a:latin typeface="+mn-lt"/>
                          <a:ea typeface="+mn-ea"/>
                          <a:cs typeface="+mn-cs"/>
                        </a:rPr>
                        <a:t>organiza-tional</a:t>
                      </a:r>
                      <a:r>
                        <a:rPr lang="en-US" sz="1400" dirty="0">
                          <a:solidFill>
                            <a:schemeClr val="tx1"/>
                          </a:solidFill>
                          <a:latin typeface="+mn-lt"/>
                          <a:ea typeface="+mn-ea"/>
                          <a:cs typeface="+mn-cs"/>
                        </a:rPr>
                        <a:t> meetings</a:t>
                      </a:r>
                    </a:p>
                    <a:p>
                      <a:pPr indent="-182880">
                        <a:lnSpc>
                          <a:spcPct val="100000"/>
                        </a:lnSpc>
                      </a:pPr>
                      <a:endParaRPr lang="en-US" sz="1400" dirty="0">
                        <a:solidFill>
                          <a:schemeClr val="tx1"/>
                        </a:solidFill>
                        <a:latin typeface="+mn-lt"/>
                        <a:ea typeface="+mn-ea"/>
                        <a:cs typeface="+mn-cs"/>
                      </a:endParaRPr>
                    </a:p>
                  </a:txBody>
                  <a:tcPr marL="91436" marR="91436" marT="45713" marB="45713">
                    <a:solidFill>
                      <a:schemeClr val="accent4">
                        <a:lumMod val="60000"/>
                        <a:lumOff val="40000"/>
                      </a:schemeClr>
                    </a:solidFill>
                  </a:tcPr>
                </a:tc>
                <a:tc>
                  <a:txBody>
                    <a:bodyPr/>
                    <a:lstStyle/>
                    <a:p>
                      <a:pPr marL="0" indent="0">
                        <a:spcAft>
                          <a:spcPts val="600"/>
                        </a:spcAft>
                        <a:buFontTx/>
                        <a:buNone/>
                      </a:pPr>
                      <a:r>
                        <a:rPr lang="en-US" sz="1400" dirty="0"/>
                        <a:t>Opening EC</a:t>
                      </a:r>
                    </a:p>
                    <a:p>
                      <a:pPr marL="0" indent="0">
                        <a:spcAft>
                          <a:spcPts val="600"/>
                        </a:spcAft>
                        <a:buFontTx/>
                        <a:buNone/>
                      </a:pPr>
                      <a:endParaRPr lang="en-US" sz="1400" dirty="0"/>
                    </a:p>
                    <a:p>
                      <a:pPr marL="0" indent="0">
                        <a:spcAft>
                          <a:spcPts val="600"/>
                        </a:spcAft>
                        <a:buFontTx/>
                        <a:buNone/>
                      </a:pPr>
                      <a:r>
                        <a:rPr lang="en-US" sz="1400" dirty="0"/>
                        <a:t>Newcomer Orientation</a:t>
                      </a:r>
                    </a:p>
                    <a:p>
                      <a:pPr marL="0" indent="0">
                        <a:spcAft>
                          <a:spcPts val="600"/>
                        </a:spcAft>
                        <a:buFontTx/>
                        <a:buNone/>
                      </a:pPr>
                      <a:endParaRPr lang="en-US" sz="1400" dirty="0"/>
                    </a:p>
                    <a:p>
                      <a:pPr marL="0" indent="0">
                        <a:spcAft>
                          <a:spcPts val="600"/>
                        </a:spcAft>
                        <a:buFontTx/>
                        <a:buNone/>
                      </a:pPr>
                      <a:r>
                        <a:rPr lang="en-US" sz="1400" dirty="0"/>
                        <a:t>WG opening plenaries (most)</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p>
                      <a:pPr marL="0" indent="0">
                        <a:spcAft>
                          <a:spcPts val="600"/>
                        </a:spcAft>
                        <a:buFontTx/>
                        <a:buNone/>
                      </a:pPr>
                      <a:endParaRPr lang="en-US" sz="1400" dirty="0"/>
                    </a:p>
                    <a:p>
                      <a:pPr marL="0" indent="0">
                        <a:spcAft>
                          <a:spcPts val="600"/>
                        </a:spcAft>
                        <a:buFontTx/>
                        <a:buNone/>
                      </a:pPr>
                      <a:r>
                        <a:rPr lang="en-US" sz="1400" dirty="0"/>
                        <a:t>Some WG midweek plenaries</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p>
                      <a:r>
                        <a:rPr lang="en-US" sz="1400" dirty="0"/>
                        <a:t>Some WG closing plenaries</a:t>
                      </a:r>
                    </a:p>
                  </a:txBody>
                  <a:tcPr marL="91436" marR="91436" marT="45713" marB="45713">
                    <a:solidFill>
                      <a:schemeClr val="accent4">
                        <a:lumMod val="60000"/>
                        <a:lumOff val="40000"/>
                      </a:schemeClr>
                    </a:solidFill>
                  </a:tcPr>
                </a:tc>
                <a:tc>
                  <a:txBody>
                    <a:bodyPr/>
                    <a:lstStyle/>
                    <a:p>
                      <a:r>
                        <a:rPr lang="en-US" sz="1400" dirty="0"/>
                        <a:t>Some WG</a:t>
                      </a:r>
                      <a:r>
                        <a:rPr lang="en-US" sz="1400" baseline="0" dirty="0"/>
                        <a:t> </a:t>
                      </a:r>
                    </a:p>
                    <a:p>
                      <a:r>
                        <a:rPr lang="en-US" sz="1400" baseline="0" dirty="0"/>
                        <a:t>closing plenaries</a:t>
                      </a:r>
                      <a:endParaRPr lang="en-US" sz="1400" dirty="0"/>
                    </a:p>
                  </a:txBody>
                  <a:tcPr marL="91436" marR="91436" marT="45713" marB="45713">
                    <a:solidFill>
                      <a:schemeClr val="accent4">
                        <a:lumMod val="60000"/>
                        <a:lumOff val="40000"/>
                      </a:schemeClr>
                    </a:solidFill>
                  </a:tcPr>
                </a:tc>
                <a:extLst>
                  <a:ext uri="{0D108BD9-81ED-4DB2-BD59-A6C34878D82A}">
                    <a16:rowId xmlns:a16="http://schemas.microsoft.com/office/drawing/2014/main" val="10001"/>
                  </a:ext>
                </a:extLst>
              </a:tr>
              <a:tr h="1737344">
                <a:tc>
                  <a:txBody>
                    <a:bodyPr/>
                    <a:lstStyle/>
                    <a:p>
                      <a:pPr algn="ctr"/>
                      <a:r>
                        <a:rPr lang="en-US" sz="1400" dirty="0"/>
                        <a:t>P</a:t>
                      </a:r>
                    </a:p>
                    <a:p>
                      <a:pPr algn="ctr"/>
                      <a:r>
                        <a:rPr lang="en-US" sz="1400" dirty="0"/>
                        <a:t>M</a:t>
                      </a:r>
                    </a:p>
                  </a:txBody>
                  <a:tcPr marL="91436" marR="91436" marT="45713" marB="45713">
                    <a:solidFill>
                      <a:schemeClr val="accent1">
                        <a:lumMod val="20000"/>
                        <a:lumOff val="80000"/>
                      </a:schemeClr>
                    </a:solidFill>
                  </a:tcPr>
                </a:tc>
                <a:tc vMerge="1">
                  <a:txBody>
                    <a:bodyPr/>
                    <a:lstStyle/>
                    <a:p>
                      <a:endParaRPr lang="en-US"/>
                    </a:p>
                  </a:txBody>
                  <a:tcPr/>
                </a:tc>
                <a:tc>
                  <a:txBody>
                    <a:bodyPr/>
                    <a:lstStyle/>
                    <a:p>
                      <a:pPr marL="0" indent="0">
                        <a:buFontTx/>
                        <a:buNone/>
                      </a:pPr>
                      <a:r>
                        <a:rPr lang="en-US" sz="1400" dirty="0"/>
                        <a:t>Remaining WG opening</a:t>
                      </a:r>
                      <a:r>
                        <a:rPr lang="en-US" sz="1400" baseline="0" dirty="0"/>
                        <a:t> </a:t>
                      </a:r>
                      <a:r>
                        <a:rPr lang="en-US" sz="1400" dirty="0"/>
                        <a:t>plenaries</a:t>
                      </a:r>
                    </a:p>
                    <a:p>
                      <a:pPr marL="0" indent="0">
                        <a:buFontTx/>
                        <a:buNone/>
                      </a:pPr>
                      <a:endParaRPr lang="en-US" sz="1400" dirty="0"/>
                    </a:p>
                    <a:p>
                      <a:pPr marL="0" indent="0">
                        <a:buFontTx/>
                        <a:buNone/>
                      </a:pPr>
                      <a:r>
                        <a:rPr lang="en-US" sz="1400" dirty="0"/>
                        <a:t>TG/TF </a:t>
                      </a:r>
                      <a:r>
                        <a:rPr lang="en-US" sz="1400" baseline="0" dirty="0"/>
                        <a:t>meetings</a:t>
                      </a:r>
                      <a:endParaRPr lang="en-US" sz="1400" dirty="0"/>
                    </a:p>
                  </a:txBody>
                  <a:tcPr marL="91436" marR="91436" marT="45713" marB="45713">
                    <a:solidFill>
                      <a:schemeClr val="accent4">
                        <a:lumMod val="60000"/>
                        <a:lumOff val="40000"/>
                      </a:schemeClr>
                    </a:solidFill>
                  </a:tcPr>
                </a:tc>
                <a:tc vMerge="1">
                  <a:txBody>
                    <a:bodyPr/>
                    <a:lstStyle/>
                    <a:p>
                      <a:pPr marL="0" indent="0">
                        <a:buFontTx/>
                        <a:buNone/>
                      </a:pPr>
                      <a:endParaRPr lang="en-US" sz="1400" dirty="0"/>
                    </a:p>
                  </a:txBody>
                  <a:tcPr marL="91436" marR="91436" marT="45713" marB="45713"/>
                </a:tc>
                <a:tc vMerge="1">
                  <a:txBody>
                    <a:bodyPr/>
                    <a:lstStyle/>
                    <a:p>
                      <a:pPr marL="0" indent="0">
                        <a:buFontTx/>
                        <a:buNone/>
                      </a:pPr>
                      <a:endParaRPr lang="en-US" sz="1400" dirty="0"/>
                    </a:p>
                  </a:txBody>
                  <a:tcPr marL="91436" marR="91436" marT="45713" marB="45713"/>
                </a:tc>
                <a:tc vMerge="1">
                  <a:txBody>
                    <a:bodyPr/>
                    <a:lstStyle/>
                    <a:p>
                      <a:endParaRPr lang="en-US" sz="1400" dirty="0"/>
                    </a:p>
                  </a:txBody>
                  <a:tcPr marL="91436" marR="91436" marT="45713" marB="45713"/>
                </a:tc>
                <a:tc>
                  <a:txBody>
                    <a:bodyPr/>
                    <a:lstStyle/>
                    <a:p>
                      <a:r>
                        <a:rPr lang="en-US" sz="1400" dirty="0"/>
                        <a:t>Closing EC</a:t>
                      </a:r>
                    </a:p>
                  </a:txBody>
                  <a:tcPr marL="91436" marR="91436" marT="45713" marB="45713">
                    <a:solidFill>
                      <a:schemeClr val="accent4">
                        <a:lumMod val="60000"/>
                        <a:lumOff val="40000"/>
                      </a:schemeClr>
                    </a:solidFill>
                  </a:tcPr>
                </a:tc>
                <a:extLst>
                  <a:ext uri="{0D108BD9-81ED-4DB2-BD59-A6C34878D82A}">
                    <a16:rowId xmlns:a16="http://schemas.microsoft.com/office/drawing/2014/main" val="10002"/>
                  </a:ext>
                </a:extLst>
              </a:tr>
              <a:tr h="917228">
                <a:tc>
                  <a:txBody>
                    <a:bodyPr/>
                    <a:lstStyle/>
                    <a:p>
                      <a:pPr algn="ctr"/>
                      <a:r>
                        <a:rPr lang="en-US" sz="1400" dirty="0"/>
                        <a:t>E</a:t>
                      </a:r>
                      <a:br>
                        <a:rPr lang="en-US" sz="1400" dirty="0"/>
                      </a:br>
                      <a:r>
                        <a:rPr lang="en-US" sz="1400" dirty="0"/>
                        <a:t>v</a:t>
                      </a:r>
                      <a:br>
                        <a:rPr lang="en-US" sz="1400" dirty="0"/>
                      </a:br>
                      <a:r>
                        <a:rPr lang="en-US" sz="1400" dirty="0"/>
                        <a:t>e</a:t>
                      </a:r>
                    </a:p>
                  </a:txBody>
                  <a:tcPr marL="91436" marR="91436" marT="45713" marB="45713">
                    <a:solidFill>
                      <a:schemeClr val="accent1">
                        <a:lumMod val="20000"/>
                        <a:lumOff val="80000"/>
                      </a:schemeClr>
                    </a:solidFill>
                  </a:tcPr>
                </a:tc>
                <a:tc>
                  <a:txBody>
                    <a:bodyPr/>
                    <a:lstStyle/>
                    <a:p>
                      <a:r>
                        <a:rPr lang="en-US" sz="1400" dirty="0"/>
                        <a:t>IEEE 802 rules review</a:t>
                      </a:r>
                    </a:p>
                  </a:txBody>
                  <a:tcPr marL="91436" marR="91436" marT="45713" marB="45713">
                    <a:solidFill>
                      <a:schemeClr val="accent4">
                        <a:lumMod val="60000"/>
                        <a:lumOff val="40000"/>
                      </a:schemeClr>
                    </a:solidFill>
                  </a:tcPr>
                </a:tc>
                <a:tc>
                  <a:txBody>
                    <a:bodyPr/>
                    <a:lstStyle/>
                    <a:p>
                      <a:r>
                        <a:rPr lang="en-US" sz="1400" dirty="0"/>
                        <a:t>Tutorials</a:t>
                      </a:r>
                    </a:p>
                  </a:txBody>
                  <a:tcPr marL="91436" marR="91436" marT="45713" marB="45713">
                    <a:solidFill>
                      <a:schemeClr val="accent4">
                        <a:lumMod val="60000"/>
                        <a:lumOff val="40000"/>
                      </a:schemeClr>
                    </a:solidFill>
                  </a:tcPr>
                </a:tc>
                <a:tc>
                  <a:txBody>
                    <a:bodyPr/>
                    <a:lstStyle/>
                    <a:p>
                      <a:r>
                        <a:rPr lang="en-US" sz="1400" dirty="0"/>
                        <a:t>TG/TF meetings</a:t>
                      </a:r>
                    </a:p>
                  </a:txBody>
                  <a:tcPr marL="91436" marR="91436" marT="45713" marB="45713">
                    <a:solidFill>
                      <a:schemeClr val="accent4">
                        <a:lumMod val="60000"/>
                        <a:lumOff val="40000"/>
                      </a:schemeClr>
                    </a:solidFill>
                  </a:tcPr>
                </a:tc>
                <a:tc>
                  <a:txBody>
                    <a:bodyPr/>
                    <a:lstStyle/>
                    <a:p>
                      <a:r>
                        <a:rPr lang="en-US" sz="1400" dirty="0"/>
                        <a:t>802 Social reception</a:t>
                      </a:r>
                    </a:p>
                  </a:txBody>
                  <a:tcPr marL="91436" marR="91436" marT="45713" marB="45713">
                    <a:solidFill>
                      <a:schemeClr val="accent4">
                        <a:lumMod val="60000"/>
                        <a:lumOff val="40000"/>
                      </a:schemeClr>
                    </a:solidFill>
                  </a:tcPr>
                </a:tc>
                <a:tc>
                  <a:txBody>
                    <a:bodyPr/>
                    <a:lstStyle/>
                    <a:p>
                      <a:r>
                        <a:rPr lang="en-US" sz="1400" dirty="0"/>
                        <a:t>Some WG closing plenaries</a:t>
                      </a:r>
                    </a:p>
                  </a:txBody>
                  <a:tcPr marL="91436" marR="91436" marT="45713" marB="45713">
                    <a:solidFill>
                      <a:schemeClr val="accent4">
                        <a:lumMod val="60000"/>
                        <a:lumOff val="40000"/>
                      </a:schemeClr>
                    </a:solidFill>
                  </a:tcPr>
                </a:tc>
                <a:tc>
                  <a:txBody>
                    <a:bodyPr/>
                    <a:lstStyle/>
                    <a:p>
                      <a:endParaRPr lang="en-US" sz="1400" dirty="0"/>
                    </a:p>
                  </a:txBody>
                  <a:tcPr marL="91436" marR="91436" marT="45713" marB="45713">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3" name="Title 2">
            <a:extLst>
              <a:ext uri="{FF2B5EF4-FFF2-40B4-BE49-F238E27FC236}">
                <a16:creationId xmlns:a16="http://schemas.microsoft.com/office/drawing/2014/main" id="{3EAAB0F6-AD1A-7047-925F-F792405B3E00}"/>
              </a:ext>
            </a:extLst>
          </p:cNvPr>
          <p:cNvSpPr>
            <a:spLocks noGrp="1"/>
          </p:cNvSpPr>
          <p:nvPr>
            <p:ph type="title"/>
          </p:nvPr>
        </p:nvSpPr>
        <p:spPr>
          <a:xfrm>
            <a:off x="1295398" y="-108103"/>
            <a:ext cx="7707312" cy="884202"/>
          </a:xfrm>
        </p:spPr>
        <p:txBody>
          <a:bodyPr/>
          <a:lstStyle/>
          <a:p>
            <a:r>
              <a:rPr lang="en-US" sz="2400" dirty="0"/>
              <a:t>Overview of the (in-person) Plenary week</a:t>
            </a:r>
          </a:p>
        </p:txBody>
      </p:sp>
      <p:sp>
        <p:nvSpPr>
          <p:cNvPr id="13357" name="Slide Number Placeholder 2">
            <a:extLst>
              <a:ext uri="{FF2B5EF4-FFF2-40B4-BE49-F238E27FC236}">
                <a16:creationId xmlns:a16="http://schemas.microsoft.com/office/drawing/2014/main" id="{8EF6D320-6DD1-A545-9C66-D834AF38AC46}"/>
              </a:ext>
            </a:extLst>
          </p:cNvPr>
          <p:cNvSpPr>
            <a:spLocks noGrp="1"/>
          </p:cNvSpPr>
          <p:nvPr>
            <p:ph type="sldNum" sz="quarter" idx="12"/>
          </p:nvPr>
        </p:nvSpPr>
        <p:spPr bwMode="auto">
          <a:xfrm>
            <a:off x="8458200"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2E090C2-2077-7C42-9126-2F2637540E16}" type="slidenum">
              <a:rPr lang="en-US" altLang="en-US" sz="1400"/>
              <a:pPr>
                <a:spcBef>
                  <a:spcPct val="0"/>
                </a:spcBef>
                <a:buSzTx/>
                <a:buFontTx/>
                <a:buNone/>
              </a:pPr>
              <a:t>14</a:t>
            </a:fld>
            <a:endParaRPr lang="en-US" altLang="en-US" sz="1400" dirty="0"/>
          </a:p>
        </p:txBody>
      </p:sp>
      <p:pic>
        <p:nvPicPr>
          <p:cNvPr id="4" name="Audio Recording 2020Oct 26 at 9:20:25 PM" descr="Audio Recording 2020Oct 26 at 9:20:25 PM">
            <a:hlinkClick r:id="" action="ppaction://media"/>
            <a:extLst>
              <a:ext uri="{FF2B5EF4-FFF2-40B4-BE49-F238E27FC236}">
                <a16:creationId xmlns:a16="http://schemas.microsoft.com/office/drawing/2014/main" id="{86FEB889-BD32-3048-A3F6-3A41D9E0A0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0080" y="280408"/>
            <a:ext cx="812800" cy="812800"/>
          </a:xfrm>
          <a:prstGeom prst="rect">
            <a:avLst/>
          </a:prstGeom>
        </p:spPr>
      </p:pic>
    </p:spTree>
    <p:extLst>
      <p:ext uri="{BB962C8B-B14F-4D97-AF65-F5344CB8AC3E}">
        <p14:creationId xmlns:p14="http://schemas.microsoft.com/office/powerpoint/2010/main" val="12291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94">
            <a:extLst>
              <a:ext uri="{FF2B5EF4-FFF2-40B4-BE49-F238E27FC236}">
                <a16:creationId xmlns:a16="http://schemas.microsoft.com/office/drawing/2014/main" id="{78533978-FC52-C74B-ACE5-40BA62915851}"/>
              </a:ext>
            </a:extLst>
          </p:cNvPr>
          <p:cNvSpPr txBox="1">
            <a:spLocks noChangeArrowheads="1"/>
          </p:cNvSpPr>
          <p:nvPr/>
        </p:nvSpPr>
        <p:spPr bwMode="auto">
          <a:xfrm>
            <a:off x="844392" y="1712843"/>
            <a:ext cx="7576419" cy="335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2000" dirty="0">
                <a:ea typeface="DejaVu Sans"/>
                <a:cs typeface="DejaVu Sans"/>
              </a:rPr>
              <a:t>IEEE 802 activities are now mainly by document circulation,</a:t>
            </a:r>
          </a:p>
          <a:p>
            <a:pPr eaLnBrk="1" hangingPunct="1">
              <a:spcBef>
                <a:spcPct val="0"/>
              </a:spcBef>
              <a:buSzTx/>
              <a:buFontTx/>
              <a:buNone/>
            </a:pPr>
            <a:r>
              <a:rPr lang="en-US" altLang="en-US" sz="2000" dirty="0">
                <a:ea typeface="DejaVu Sans"/>
                <a:cs typeface="DejaVu Sans"/>
              </a:rPr>
              <a:t>email reflector discussions, and electronic meetings organized as</a:t>
            </a:r>
          </a:p>
          <a:p>
            <a:pPr eaLnBrk="1" hangingPunct="1">
              <a:spcBef>
                <a:spcPct val="0"/>
              </a:spcBef>
              <a:buSzTx/>
              <a:buFontTx/>
              <a:buNone/>
            </a:pPr>
            <a:r>
              <a:rPr lang="en-US" altLang="en-US" sz="2000" dirty="0">
                <a:ea typeface="DejaVu Sans"/>
                <a:cs typeface="DejaVu Sans"/>
              </a:rPr>
              <a:t>voice-based document discussion.</a:t>
            </a:r>
          </a:p>
          <a:p>
            <a:pPr eaLnBrk="1" hangingPunct="1">
              <a:spcBef>
                <a:spcPct val="0"/>
              </a:spcBef>
              <a:buSzTx/>
              <a:buFontTx/>
              <a:buNone/>
            </a:pPr>
            <a:endParaRPr lang="en-US" altLang="en-US" sz="2000" dirty="0">
              <a:ea typeface="DejaVu Sans"/>
              <a:cs typeface="DejaVu Sans"/>
            </a:endParaRPr>
          </a:p>
          <a:p>
            <a:pPr eaLnBrk="1" hangingPunct="1">
              <a:spcBef>
                <a:spcPct val="0"/>
              </a:spcBef>
              <a:buSzTx/>
              <a:buFontTx/>
              <a:buNone/>
            </a:pPr>
            <a:r>
              <a:rPr lang="en-US" altLang="en-US" sz="2000" dirty="0">
                <a:ea typeface="DejaVu Sans"/>
                <a:cs typeface="DejaVu Sans"/>
              </a:rPr>
              <a:t>See “IEEE 802 Teleconference Calendar” at </a:t>
            </a:r>
            <a:r>
              <a:rPr lang="en-US" sz="2000" dirty="0">
                <a:hlinkClick r:id="rId5"/>
              </a:rPr>
              <a:t>http://ieee802.org</a:t>
            </a:r>
            <a:r>
              <a:rPr lang="en-US" altLang="en-US" sz="2000" dirty="0">
                <a:ea typeface="DejaVu Sans"/>
                <a:cs typeface="DejaVu Sans"/>
              </a:rPr>
              <a:t>:</a:t>
            </a:r>
          </a:p>
          <a:p>
            <a:pPr eaLnBrk="1" hangingPunct="1">
              <a:spcBef>
                <a:spcPct val="0"/>
              </a:spcBef>
              <a:buSzTx/>
              <a:buFontTx/>
              <a:buNone/>
            </a:pPr>
            <a:endParaRPr lang="en-US" altLang="en-US" sz="2000" dirty="0">
              <a:ea typeface="DejaVu Sans"/>
              <a:cs typeface="DejaVu Sans"/>
            </a:endParaRPr>
          </a:p>
          <a:p>
            <a:pPr eaLnBrk="1" hangingPunct="1">
              <a:spcBef>
                <a:spcPct val="0"/>
              </a:spcBef>
              <a:buSzTx/>
              <a:buNone/>
            </a:pPr>
            <a:r>
              <a:rPr lang="en-US" dirty="0">
                <a:hlinkClick r:id="rId6"/>
              </a:rPr>
              <a:t>http://ieee802.org/802tele_calendar.html</a:t>
            </a:r>
            <a:endParaRPr lang="en-US" sz="2000" dirty="0"/>
          </a:p>
          <a:p>
            <a:pPr eaLnBrk="1" hangingPunct="1">
              <a:spcBef>
                <a:spcPct val="0"/>
              </a:spcBef>
              <a:buSzTx/>
              <a:buFontTx/>
              <a:buNone/>
            </a:pPr>
            <a:endParaRPr lang="en-US" altLang="en-US" sz="2000" dirty="0">
              <a:ea typeface="DejaVu Sans"/>
              <a:cs typeface="DejaVu Sans"/>
            </a:endParaRPr>
          </a:p>
          <a:p>
            <a:pPr marL="342900" indent="-342900" eaLnBrk="1" hangingPunct="1">
              <a:spcBef>
                <a:spcPct val="0"/>
              </a:spcBef>
              <a:buSzTx/>
            </a:pPr>
            <a:r>
              <a:rPr lang="en-US" altLang="en-US" sz="2000" dirty="0">
                <a:ea typeface="DejaVu Sans"/>
                <a:cs typeface="DejaVu Sans"/>
              </a:rPr>
              <a:t>View in html</a:t>
            </a:r>
          </a:p>
          <a:p>
            <a:pPr marL="342900" indent="-342900" eaLnBrk="1" hangingPunct="1">
              <a:spcBef>
                <a:spcPct val="0"/>
              </a:spcBef>
              <a:buSzTx/>
            </a:pPr>
            <a:r>
              <a:rPr lang="en-US" altLang="en-US" sz="2000" dirty="0">
                <a:ea typeface="DejaVu Sans"/>
                <a:cs typeface="DejaVu Sans"/>
              </a:rPr>
              <a:t>Subscribe as ICS</a:t>
            </a:r>
          </a:p>
        </p:txBody>
      </p:sp>
      <p:sp>
        <p:nvSpPr>
          <p:cNvPr id="3" name="Title 2">
            <a:extLst>
              <a:ext uri="{FF2B5EF4-FFF2-40B4-BE49-F238E27FC236}">
                <a16:creationId xmlns:a16="http://schemas.microsoft.com/office/drawing/2014/main" id="{3EAAB0F6-AD1A-7047-925F-F792405B3E00}"/>
              </a:ext>
            </a:extLst>
          </p:cNvPr>
          <p:cNvSpPr>
            <a:spLocks noGrp="1"/>
          </p:cNvSpPr>
          <p:nvPr>
            <p:ph type="title"/>
          </p:nvPr>
        </p:nvSpPr>
        <p:spPr>
          <a:xfrm>
            <a:off x="1295398" y="178144"/>
            <a:ext cx="7707312" cy="884202"/>
          </a:xfrm>
        </p:spPr>
        <p:txBody>
          <a:bodyPr/>
          <a:lstStyle/>
          <a:p>
            <a:r>
              <a:rPr lang="en-US" dirty="0"/>
              <a:t>IEEE 802 Activities and Calendar</a:t>
            </a:r>
          </a:p>
        </p:txBody>
      </p:sp>
      <p:sp>
        <p:nvSpPr>
          <p:cNvPr id="13357" name="Slide Number Placeholder 2">
            <a:extLst>
              <a:ext uri="{FF2B5EF4-FFF2-40B4-BE49-F238E27FC236}">
                <a16:creationId xmlns:a16="http://schemas.microsoft.com/office/drawing/2014/main" id="{8EF6D320-6DD1-A545-9C66-D834AF38AC46}"/>
              </a:ext>
            </a:extLst>
          </p:cNvPr>
          <p:cNvSpPr>
            <a:spLocks noGrp="1"/>
          </p:cNvSpPr>
          <p:nvPr>
            <p:ph type="sldNum" sz="quarter" idx="12"/>
          </p:nvPr>
        </p:nvSpPr>
        <p:spPr bwMode="auto">
          <a:xfrm>
            <a:off x="8458200"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2E090C2-2077-7C42-9126-2F2637540E16}" type="slidenum">
              <a:rPr lang="en-US" altLang="en-US" sz="1400"/>
              <a:pPr>
                <a:spcBef>
                  <a:spcPct val="0"/>
                </a:spcBef>
                <a:buSzTx/>
                <a:buFontTx/>
                <a:buNone/>
              </a:pPr>
              <a:t>15</a:t>
            </a:fld>
            <a:endParaRPr lang="en-US" altLang="en-US" sz="1400" dirty="0"/>
          </a:p>
        </p:txBody>
      </p:sp>
      <p:pic>
        <p:nvPicPr>
          <p:cNvPr id="2" name="Audio Recording 2020Oct 26 at 9:21:25 PM" descr="Audio Recording 2020Oct 26 at 9:21:25 PM">
            <a:hlinkClick r:id="" action="ppaction://media"/>
            <a:extLst>
              <a:ext uri="{FF2B5EF4-FFF2-40B4-BE49-F238E27FC236}">
                <a16:creationId xmlns:a16="http://schemas.microsoft.com/office/drawing/2014/main" id="{1B2C7248-CB59-2343-AA9B-4BD4247EE4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51800" y="655946"/>
            <a:ext cx="812800" cy="812800"/>
          </a:xfrm>
          <a:prstGeom prst="rect">
            <a:avLst/>
          </a:prstGeom>
        </p:spPr>
      </p:pic>
    </p:spTree>
    <p:extLst>
      <p:ext uri="{BB962C8B-B14F-4D97-AF65-F5344CB8AC3E}">
        <p14:creationId xmlns:p14="http://schemas.microsoft.com/office/powerpoint/2010/main" val="9341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14338" name="CustomShape 1">
            <a:extLst>
              <a:ext uri="{FF2B5EF4-FFF2-40B4-BE49-F238E27FC236}">
                <a16:creationId xmlns:a16="http://schemas.microsoft.com/office/drawing/2014/main" id="{66F21CE2-34E1-3D40-936F-3C68416E4E49}"/>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C834E9C0-6F31-9643-8AD6-25A58DC10A4A}"/>
              </a:ext>
            </a:extLst>
          </p:cNvPr>
          <p:cNvSpPr>
            <a:spLocks noGrp="1"/>
          </p:cNvSpPr>
          <p:nvPr>
            <p:ph type="title"/>
          </p:nvPr>
        </p:nvSpPr>
        <p:spPr>
          <a:xfrm>
            <a:off x="1447800" y="304800"/>
            <a:ext cx="7315200" cy="762000"/>
          </a:xfrm>
        </p:spPr>
        <p:txBody>
          <a:bodyPr/>
          <a:lstStyle/>
          <a:p>
            <a:r>
              <a:rPr lang="en-US" altLang="en-US" dirty="0">
                <a:ea typeface="DejaVu Sans"/>
                <a:cs typeface="DejaVu Sans"/>
              </a:rPr>
              <a:t>IEEE 802 Process</a:t>
            </a:r>
            <a:endParaRPr lang="en-US" dirty="0"/>
          </a:p>
        </p:txBody>
      </p:sp>
      <p:sp>
        <p:nvSpPr>
          <p:cNvPr id="14339" name="Slide Number Placeholder 1">
            <a:extLst>
              <a:ext uri="{FF2B5EF4-FFF2-40B4-BE49-F238E27FC236}">
                <a16:creationId xmlns:a16="http://schemas.microsoft.com/office/drawing/2014/main" id="{9618DDEC-66E6-FF49-A23E-E83FF19BBA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86EB3285-A4DC-0443-BAB6-FE42FCF433F5}" type="slidenum">
              <a:rPr lang="en-US" altLang="en-US" sz="1400"/>
              <a:pPr>
                <a:spcBef>
                  <a:spcPct val="0"/>
                </a:spcBef>
                <a:buSzTx/>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15362" name="CustomShape 1">
            <a:extLst>
              <a:ext uri="{FF2B5EF4-FFF2-40B4-BE49-F238E27FC236}">
                <a16:creationId xmlns:a16="http://schemas.microsoft.com/office/drawing/2014/main" id="{FB9B2AC2-0F7E-BD4E-94E4-A854464E0881}"/>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15363" name="CustomShape 2">
            <a:extLst>
              <a:ext uri="{FF2B5EF4-FFF2-40B4-BE49-F238E27FC236}">
                <a16:creationId xmlns:a16="http://schemas.microsoft.com/office/drawing/2014/main" id="{07C70413-CA6A-6C49-BDAA-15BC0A320D61}"/>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3" name="Content Placeholder 2">
            <a:extLst>
              <a:ext uri="{FF2B5EF4-FFF2-40B4-BE49-F238E27FC236}">
                <a16:creationId xmlns:a16="http://schemas.microsoft.com/office/drawing/2014/main" id="{C5A30817-BC90-D448-8870-B5FEB91D582B}"/>
              </a:ext>
            </a:extLst>
          </p:cNvPr>
          <p:cNvSpPr>
            <a:spLocks noGrp="1"/>
          </p:cNvSpPr>
          <p:nvPr>
            <p:ph idx="1"/>
          </p:nvPr>
        </p:nvSpPr>
        <p:spPr>
          <a:xfrm>
            <a:off x="533400" y="1524000"/>
            <a:ext cx="7772400" cy="5216813"/>
          </a:xfrm>
        </p:spPr>
        <p:txBody>
          <a:bodyPr/>
          <a:lstStyle/>
          <a:p>
            <a:pPr marL="234950" indent="-234950"/>
            <a:r>
              <a:rPr lang="en-US" dirty="0"/>
              <a:t>IEEE standards follow a well-defined path from concept to completion, guided by a set of five basic principles: </a:t>
            </a:r>
          </a:p>
          <a:p>
            <a:pPr marL="800100" lvl="1" indent="-342900">
              <a:buFont typeface="+mj-lt"/>
              <a:buAutoNum type="arabicPeriod"/>
            </a:pPr>
            <a:r>
              <a:rPr lang="en-US" b="1" dirty="0"/>
              <a:t>Due process</a:t>
            </a:r>
            <a:r>
              <a:rPr lang="en-US" dirty="0"/>
              <a:t> - having highly visible procedures for standards creation and following them. Procedures are set by the IEEE SA Standards Board, the IEEE Societies that oversee standards development activities, and the working groups that actually formulate standards.</a:t>
            </a:r>
          </a:p>
          <a:p>
            <a:pPr marL="800100" lvl="1" indent="-342900">
              <a:buFont typeface="+mj-lt"/>
              <a:buAutoNum type="arabicPeriod"/>
            </a:pPr>
            <a:r>
              <a:rPr lang="en-US" b="1" dirty="0"/>
              <a:t>Openness </a:t>
            </a:r>
            <a:r>
              <a:rPr lang="en-US" dirty="0"/>
              <a:t>- ensures all interested parties can participate actively in the IEEE standards development process</a:t>
            </a:r>
            <a:endParaRPr lang="en-US" b="1" dirty="0"/>
          </a:p>
          <a:p>
            <a:pPr marL="800100" lvl="1" indent="-342900">
              <a:buFont typeface="+mj-lt"/>
              <a:buAutoNum type="arabicPeriod"/>
            </a:pPr>
            <a:r>
              <a:rPr lang="en-US" b="1" dirty="0"/>
              <a:t>Consensus - </a:t>
            </a:r>
            <a:r>
              <a:rPr lang="en-US" dirty="0"/>
              <a:t>holds that a clearly defined percentage of those in a balloting group vote to approve a draft of a standard (specified in IEEE 802 as 75%)</a:t>
            </a:r>
            <a:endParaRPr lang="en-US" b="1" dirty="0"/>
          </a:p>
          <a:p>
            <a:pPr marL="800100" lvl="1" indent="-342900">
              <a:buFont typeface="+mj-lt"/>
              <a:buAutoNum type="arabicPeriod"/>
            </a:pPr>
            <a:r>
              <a:rPr lang="en-US" b="1" dirty="0"/>
              <a:t>Balance – </a:t>
            </a:r>
            <a:r>
              <a:rPr lang="en-US" dirty="0"/>
              <a:t>ensures that balloting groups include all interested parties and avoid an overwhelming influence by any one party</a:t>
            </a:r>
          </a:p>
          <a:p>
            <a:pPr marL="800100" lvl="1" indent="-342900">
              <a:buFont typeface="+mj-lt"/>
              <a:buAutoNum type="arabicPeriod"/>
            </a:pPr>
            <a:r>
              <a:rPr lang="en-US" b="1" dirty="0"/>
              <a:t>Right of appeal - </a:t>
            </a:r>
            <a:r>
              <a:rPr lang="en-US" dirty="0"/>
              <a:t>allows anyone to appeal a standards development decision at any point, before or after a standard has been approved.</a:t>
            </a:r>
            <a:endParaRPr lang="en-US" b="1" dirty="0"/>
          </a:p>
          <a:p>
            <a:r>
              <a:rPr lang="en-US" b="1" dirty="0"/>
              <a:t>Per: </a:t>
            </a:r>
            <a:r>
              <a:rPr lang="en-US" dirty="0">
                <a:hlinkClick r:id="rId5"/>
              </a:rPr>
              <a:t>http://standards.ieee.org/develop/govern.html</a:t>
            </a:r>
            <a:endParaRPr lang="en-US" dirty="0"/>
          </a:p>
          <a:p>
            <a:pPr marL="0" indent="0">
              <a:buNone/>
            </a:pPr>
            <a:endParaRPr lang="en-US" dirty="0"/>
          </a:p>
        </p:txBody>
      </p:sp>
      <p:sp>
        <p:nvSpPr>
          <p:cNvPr id="2" name="Title 1">
            <a:extLst>
              <a:ext uri="{FF2B5EF4-FFF2-40B4-BE49-F238E27FC236}">
                <a16:creationId xmlns:a16="http://schemas.microsoft.com/office/drawing/2014/main" id="{D68BDACE-94A6-884A-8AD1-D5EE3D66D6F5}"/>
              </a:ext>
            </a:extLst>
          </p:cNvPr>
          <p:cNvSpPr>
            <a:spLocks noGrp="1"/>
          </p:cNvSpPr>
          <p:nvPr>
            <p:ph type="title"/>
          </p:nvPr>
        </p:nvSpPr>
        <p:spPr/>
        <p:txBody>
          <a:bodyPr/>
          <a:lstStyle/>
          <a:p>
            <a:r>
              <a:rPr lang="en-US" altLang="en-US" dirty="0">
                <a:ea typeface="DejaVu Sans"/>
                <a:cs typeface="DejaVu Sans"/>
              </a:rPr>
              <a:t>Five Basic Principles</a:t>
            </a:r>
            <a:endParaRPr lang="en-US" dirty="0"/>
          </a:p>
        </p:txBody>
      </p:sp>
      <p:sp>
        <p:nvSpPr>
          <p:cNvPr id="15364" name="Slide Number Placeholder 1">
            <a:extLst>
              <a:ext uri="{FF2B5EF4-FFF2-40B4-BE49-F238E27FC236}">
                <a16:creationId xmlns:a16="http://schemas.microsoft.com/office/drawing/2014/main" id="{C3006B48-AD80-E34C-84CE-93BDEE6F21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1AD47C9-F7D7-C246-95A3-5EEB25893827}" type="slidenum">
              <a:rPr lang="en-US" altLang="en-US" sz="1400"/>
              <a:pPr>
                <a:spcBef>
                  <a:spcPct val="0"/>
                </a:spcBef>
                <a:buSzTx/>
                <a:buFontTx/>
                <a:buNone/>
              </a:pPr>
              <a:t>17</a:t>
            </a:fld>
            <a:endParaRPr lang="en-US" altLang="en-US" sz="1400" dirty="0"/>
          </a:p>
        </p:txBody>
      </p:sp>
      <p:pic>
        <p:nvPicPr>
          <p:cNvPr id="4" name="Audio Recording 2020Oct 26 at 9:22:07 PM" descr="Audio Recording 2020Oct 26 at 9:22:07 PM">
            <a:hlinkClick r:id="" action="ppaction://media"/>
            <a:extLst>
              <a:ext uri="{FF2B5EF4-FFF2-40B4-BE49-F238E27FC236}">
                <a16:creationId xmlns:a16="http://schemas.microsoft.com/office/drawing/2014/main" id="{421F433B-8DD5-F242-9318-62A0879978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12100" y="76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52450" y="198438"/>
            <a:ext cx="833930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9pPr>
          </a:lstStyle>
          <a:p>
            <a:pPr eaLnBrk="1" hangingPunct="1">
              <a:spcBef>
                <a:spcPct val="0"/>
              </a:spcBef>
              <a:buSzTx/>
              <a:buFontTx/>
              <a:buNone/>
            </a:pPr>
            <a:endParaRPr lang="en-US" altLang="en-US" sz="2600" b="1" dirty="0">
              <a:latin typeface="Verdana" charset="0"/>
              <a:ea typeface="Verdana" charset="0"/>
              <a:cs typeface="Verdana" charset="0"/>
            </a:endParaRPr>
          </a:p>
        </p:txBody>
      </p:sp>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304799"/>
            <a:ext cx="7315200" cy="748309"/>
          </a:xfrm>
        </p:spPr>
        <p:txBody>
          <a:bodyPr/>
          <a:lstStyle/>
          <a:p>
            <a:r>
              <a:rPr lang="en-US" altLang="en-US" dirty="0">
                <a:latin typeface="Verdana" charset="0"/>
                <a:ea typeface="Verdana" charset="0"/>
                <a:cs typeface="Verdana" charset="0"/>
              </a:rPr>
              <a:t>IEEE 802 Standards Development Life Cycle – Part 1</a:t>
            </a:r>
            <a:endParaRPr lang="en-US" dirty="0"/>
          </a:p>
        </p:txBody>
      </p:sp>
      <p:sp>
        <p:nvSpPr>
          <p:cNvPr id="4" name="Slide Number Placeholder 3"/>
          <p:cNvSpPr>
            <a:spLocks noGrp="1"/>
          </p:cNvSpPr>
          <p:nvPr>
            <p:ph type="sldNum" sz="quarter" idx="12"/>
          </p:nvPr>
        </p:nvSpPr>
        <p:spPr/>
        <p:txBody>
          <a:bodyPr/>
          <a:lstStyle/>
          <a:p>
            <a:pPr>
              <a:defRPr/>
            </a:pPr>
            <a:fld id="{86355905-EE7D-4673-B5F4-2BF5096DB967}" type="slidenum">
              <a:rPr lang="en-US" sz="1400" b="0" smtClean="0">
                <a:solidFill>
                  <a:srgbClr val="000000"/>
                </a:solidFill>
                <a:latin typeface="Arial" panose="020B0604020202020204" pitchFamily="34" charset="0"/>
              </a:rPr>
              <a:pPr>
                <a:defRPr/>
              </a:pPr>
              <a:t>18</a:t>
            </a:fld>
            <a:endParaRPr lang="en-US" sz="1400" b="0"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781D453E-67EC-8E4B-8F85-64EBCC1974EA}"/>
              </a:ext>
            </a:extLst>
          </p:cNvPr>
          <p:cNvSpPr>
            <a:spLocks noChangeArrowheads="1"/>
          </p:cNvSpPr>
          <p:nvPr/>
        </p:nvSpPr>
        <p:spPr bwMode="auto">
          <a:xfrm>
            <a:off x="327026" y="1346479"/>
            <a:ext cx="3400912" cy="1625321"/>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lvl="0">
              <a:spcBef>
                <a:spcPts val="0"/>
              </a:spcBef>
              <a:buNone/>
            </a:pPr>
            <a:r>
              <a:rPr lang="en-US" sz="1400" dirty="0"/>
              <a:t>Options:</a:t>
            </a:r>
          </a:p>
          <a:p>
            <a:pPr lvl="0">
              <a:spcBef>
                <a:spcPts val="0"/>
              </a:spcBef>
            </a:pPr>
            <a:r>
              <a:rPr lang="en-US" sz="1400" dirty="0"/>
              <a:t>Call for Interest (CFI) </a:t>
            </a:r>
          </a:p>
          <a:p>
            <a:pPr lvl="0">
              <a:spcBef>
                <a:spcPts val="0"/>
              </a:spcBef>
            </a:pPr>
            <a:r>
              <a:rPr lang="en-US" sz="1400" dirty="0"/>
              <a:t>Interest Group (IG)</a:t>
            </a:r>
          </a:p>
          <a:p>
            <a:pPr lvl="0">
              <a:spcBef>
                <a:spcPts val="0"/>
              </a:spcBef>
            </a:pPr>
            <a:r>
              <a:rPr lang="en-US" sz="1400" dirty="0"/>
              <a:t>Topic Interest Group (TIG)</a:t>
            </a:r>
          </a:p>
          <a:p>
            <a:pPr lvl="0">
              <a:spcBef>
                <a:spcPts val="0"/>
              </a:spcBef>
            </a:pPr>
            <a:r>
              <a:rPr lang="en-US" sz="1400" dirty="0"/>
              <a:t>Industry Connections Activity (ICA)</a:t>
            </a:r>
          </a:p>
          <a:p>
            <a:pPr lvl="0">
              <a:spcBef>
                <a:spcPts val="0"/>
              </a:spcBef>
            </a:pPr>
            <a:r>
              <a:rPr lang="en-US" sz="1400" dirty="0"/>
              <a:t>Informal WG discussion</a:t>
            </a:r>
          </a:p>
        </p:txBody>
      </p:sp>
      <p:sp>
        <p:nvSpPr>
          <p:cNvPr id="8" name="Rectangle 3">
            <a:extLst>
              <a:ext uri="{FF2B5EF4-FFF2-40B4-BE49-F238E27FC236}">
                <a16:creationId xmlns:a16="http://schemas.microsoft.com/office/drawing/2014/main" id="{2E56BA8B-86F7-4C4B-8A66-E375556F769A}"/>
              </a:ext>
            </a:extLst>
          </p:cNvPr>
          <p:cNvSpPr>
            <a:spLocks noChangeArrowheads="1"/>
          </p:cNvSpPr>
          <p:nvPr/>
        </p:nvSpPr>
        <p:spPr bwMode="auto">
          <a:xfrm>
            <a:off x="327026" y="3357294"/>
            <a:ext cx="3400912" cy="1756474"/>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charset="0"/>
                <a:cs typeface="DejaVu Sans" charset="0"/>
              </a:rPr>
              <a:t>WG investigates potential project; drafts PAR and CSD if appropriate</a:t>
            </a:r>
          </a:p>
          <a:p>
            <a:pPr marL="285750" indent="-285750" eaLnBrk="1" hangingPunct="1">
              <a:spcBef>
                <a:spcPct val="0"/>
              </a:spcBef>
              <a:buSzTx/>
            </a:pPr>
            <a:r>
              <a:rPr lang="en-US" altLang="en-US" sz="1400" dirty="0">
                <a:ea typeface="DejaVu Sans" charset="0"/>
                <a:cs typeface="DejaVu Sans" charset="0"/>
              </a:rPr>
              <a:t>Work could be assigned to Study Group (approved by EC) </a:t>
            </a:r>
          </a:p>
          <a:p>
            <a:pPr marL="285750" indent="-285750" eaLnBrk="1" hangingPunct="1">
              <a:spcBef>
                <a:spcPct val="0"/>
              </a:spcBef>
              <a:buSzTx/>
            </a:pPr>
            <a:r>
              <a:rPr lang="en-US" altLang="en-US" sz="1400" dirty="0">
                <a:ea typeface="DejaVu Sans" charset="0"/>
                <a:cs typeface="DejaVu Sans" charset="0"/>
              </a:rPr>
              <a:t>EC Study Group can be assigned for potential work outside existing WG</a:t>
            </a:r>
          </a:p>
        </p:txBody>
      </p:sp>
      <p:sp>
        <p:nvSpPr>
          <p:cNvPr id="9" name="Text Box 5">
            <a:extLst>
              <a:ext uri="{FF2B5EF4-FFF2-40B4-BE49-F238E27FC236}">
                <a16:creationId xmlns:a16="http://schemas.microsoft.com/office/drawing/2014/main" id="{507C5D21-B421-7140-80EA-F4471DC31FDA}"/>
              </a:ext>
            </a:extLst>
          </p:cNvPr>
          <p:cNvSpPr txBox="1">
            <a:spLocks noChangeArrowheads="1"/>
          </p:cNvSpPr>
          <p:nvPr/>
        </p:nvSpPr>
        <p:spPr bwMode="auto">
          <a:xfrm>
            <a:off x="1751764" y="2966769"/>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Adequate interest?</a:t>
            </a:r>
          </a:p>
        </p:txBody>
      </p:sp>
      <p:sp>
        <p:nvSpPr>
          <p:cNvPr id="10" name="Rectangle 6">
            <a:extLst>
              <a:ext uri="{FF2B5EF4-FFF2-40B4-BE49-F238E27FC236}">
                <a16:creationId xmlns:a16="http://schemas.microsoft.com/office/drawing/2014/main" id="{942F3D5F-6B3F-394C-8959-A62B55E275BC}"/>
              </a:ext>
            </a:extLst>
          </p:cNvPr>
          <p:cNvSpPr>
            <a:spLocks noChangeArrowheads="1"/>
          </p:cNvSpPr>
          <p:nvPr/>
        </p:nvSpPr>
        <p:spPr bwMode="auto">
          <a:xfrm>
            <a:off x="327026" y="5494768"/>
            <a:ext cx="3400912"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lvl="0">
              <a:buNone/>
            </a:pPr>
            <a:r>
              <a:rPr lang="en-US" altLang="en-US" sz="1800" dirty="0">
                <a:ea typeface="DejaVu Sans" charset="0"/>
                <a:cs typeface="DejaVu Sans" charset="0"/>
              </a:rPr>
              <a:t>Review of PAR and CSD by EC and other WGs at 802 Plenary</a:t>
            </a:r>
            <a:endParaRPr lang="en-US" sz="1800" dirty="0"/>
          </a:p>
        </p:txBody>
      </p:sp>
      <p:sp>
        <p:nvSpPr>
          <p:cNvPr id="11" name="Rectangle 8">
            <a:extLst>
              <a:ext uri="{FF2B5EF4-FFF2-40B4-BE49-F238E27FC236}">
                <a16:creationId xmlns:a16="http://schemas.microsoft.com/office/drawing/2014/main" id="{AD1C56F7-B94D-B74A-BB92-F0D8C6F14C85}"/>
              </a:ext>
            </a:extLst>
          </p:cNvPr>
          <p:cNvSpPr>
            <a:spLocks noChangeArrowheads="1"/>
          </p:cNvSpPr>
          <p:nvPr/>
        </p:nvSpPr>
        <p:spPr bwMode="auto">
          <a:xfrm>
            <a:off x="5566368" y="1814513"/>
            <a:ext cx="2326612" cy="10668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NesCom &amp; Standards Board review of PAR</a:t>
            </a:r>
          </a:p>
        </p:txBody>
      </p:sp>
      <p:cxnSp>
        <p:nvCxnSpPr>
          <p:cNvPr id="12" name="AutoShape 9">
            <a:extLst>
              <a:ext uri="{FF2B5EF4-FFF2-40B4-BE49-F238E27FC236}">
                <a16:creationId xmlns:a16="http://schemas.microsoft.com/office/drawing/2014/main" id="{25F46DB3-5112-FA42-8113-E16E4F312405}"/>
              </a:ext>
            </a:extLst>
          </p:cNvPr>
          <p:cNvCxnSpPr>
            <a:cxnSpLocks noChangeShapeType="1"/>
            <a:stCxn id="10" idx="3"/>
            <a:endCxn id="11" idx="1"/>
          </p:cNvCxnSpPr>
          <p:nvPr/>
        </p:nvCxnSpPr>
        <p:spPr bwMode="auto">
          <a:xfrm flipV="1">
            <a:off x="3727938" y="2347913"/>
            <a:ext cx="1838430" cy="3718355"/>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3" name="Text Box 10">
            <a:extLst>
              <a:ext uri="{FF2B5EF4-FFF2-40B4-BE49-F238E27FC236}">
                <a16:creationId xmlns:a16="http://schemas.microsoft.com/office/drawing/2014/main" id="{E9F18CA3-7D0E-DD45-8FA5-62BEC07CC6CC}"/>
              </a:ext>
            </a:extLst>
          </p:cNvPr>
          <p:cNvSpPr txBox="1">
            <a:spLocks noChangeArrowheads="1"/>
          </p:cNvSpPr>
          <p:nvPr/>
        </p:nvSpPr>
        <p:spPr bwMode="auto">
          <a:xfrm>
            <a:off x="3661560" y="6078968"/>
            <a:ext cx="26908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If EC approves,</a:t>
            </a:r>
          </a:p>
          <a:p>
            <a:pPr eaLnBrk="1" hangingPunct="1">
              <a:spcBef>
                <a:spcPct val="0"/>
              </a:spcBef>
              <a:buSzTx/>
              <a:buFontTx/>
              <a:buNone/>
            </a:pPr>
            <a:r>
              <a:rPr lang="en-US" altLang="en-US" sz="1800" dirty="0">
                <a:ea typeface="DejaVu Sans" charset="0"/>
                <a:cs typeface="DejaVu Sans" charset="0"/>
              </a:rPr>
              <a:t>forward PAR to NesCom</a:t>
            </a:r>
          </a:p>
        </p:txBody>
      </p:sp>
      <p:sp>
        <p:nvSpPr>
          <p:cNvPr id="14" name="Rectangle 11">
            <a:extLst>
              <a:ext uri="{FF2B5EF4-FFF2-40B4-BE49-F238E27FC236}">
                <a16:creationId xmlns:a16="http://schemas.microsoft.com/office/drawing/2014/main" id="{82651458-E4DF-7844-9740-782605A463C6}"/>
              </a:ext>
            </a:extLst>
          </p:cNvPr>
          <p:cNvSpPr>
            <a:spLocks noChangeArrowheads="1"/>
          </p:cNvSpPr>
          <p:nvPr/>
        </p:nvSpPr>
        <p:spPr bwMode="auto">
          <a:xfrm>
            <a:off x="5627078" y="4009286"/>
            <a:ext cx="2209800" cy="13716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Working Group starts development of authorized project</a:t>
            </a:r>
          </a:p>
        </p:txBody>
      </p:sp>
      <p:cxnSp>
        <p:nvCxnSpPr>
          <p:cNvPr id="15" name="AutoShape 12">
            <a:extLst>
              <a:ext uri="{FF2B5EF4-FFF2-40B4-BE49-F238E27FC236}">
                <a16:creationId xmlns:a16="http://schemas.microsoft.com/office/drawing/2014/main" id="{F3A67671-5862-2B4D-BB82-38221584D731}"/>
              </a:ext>
            </a:extLst>
          </p:cNvPr>
          <p:cNvCxnSpPr>
            <a:cxnSpLocks noChangeShapeType="1"/>
            <a:stCxn id="11" idx="2"/>
            <a:endCxn id="14" idx="0"/>
          </p:cNvCxnSpPr>
          <p:nvPr/>
        </p:nvCxnSpPr>
        <p:spPr bwMode="auto">
          <a:xfrm>
            <a:off x="6729674" y="2881313"/>
            <a:ext cx="2304" cy="1127973"/>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6" name="Text Box 13">
            <a:extLst>
              <a:ext uri="{FF2B5EF4-FFF2-40B4-BE49-F238E27FC236}">
                <a16:creationId xmlns:a16="http://schemas.microsoft.com/office/drawing/2014/main" id="{587A129C-9D17-944B-9762-23E14D470142}"/>
              </a:ext>
            </a:extLst>
          </p:cNvPr>
          <p:cNvSpPr txBox="1">
            <a:spLocks noChangeArrowheads="1"/>
          </p:cNvSpPr>
          <p:nvPr/>
        </p:nvSpPr>
        <p:spPr bwMode="auto">
          <a:xfrm>
            <a:off x="6820143" y="3036272"/>
            <a:ext cx="2131017" cy="9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Standards Board</a:t>
            </a:r>
          </a:p>
          <a:p>
            <a:pPr eaLnBrk="1" hangingPunct="1">
              <a:spcBef>
                <a:spcPct val="0"/>
              </a:spcBef>
              <a:buSzTx/>
              <a:buFontTx/>
              <a:buNone/>
            </a:pPr>
            <a:r>
              <a:rPr lang="en-US" altLang="en-US" sz="1800" dirty="0">
                <a:ea typeface="DejaVu Sans" charset="0"/>
                <a:cs typeface="DejaVu Sans" charset="0"/>
              </a:rPr>
              <a:t>Authorization, with</a:t>
            </a:r>
          </a:p>
          <a:p>
            <a:pPr eaLnBrk="1" hangingPunct="1">
              <a:spcBef>
                <a:spcPct val="0"/>
              </a:spcBef>
              <a:buSzTx/>
              <a:buFontTx/>
              <a:buNone/>
            </a:pPr>
            <a:r>
              <a:rPr lang="en-US" altLang="en-US" sz="1800" dirty="0">
                <a:ea typeface="DejaVu Sans" charset="0"/>
                <a:cs typeface="DejaVu Sans" charset="0"/>
              </a:rPr>
              <a:t>assignment of WG</a:t>
            </a:r>
          </a:p>
        </p:txBody>
      </p:sp>
      <p:cxnSp>
        <p:nvCxnSpPr>
          <p:cNvPr id="17" name="Straight Arrow Connector 15">
            <a:extLst>
              <a:ext uri="{FF2B5EF4-FFF2-40B4-BE49-F238E27FC236}">
                <a16:creationId xmlns:a16="http://schemas.microsoft.com/office/drawing/2014/main" id="{94A6008B-35EB-CA4E-9D38-3126B9244316}"/>
              </a:ext>
            </a:extLst>
          </p:cNvPr>
          <p:cNvCxnSpPr>
            <a:cxnSpLocks noChangeShapeType="1"/>
          </p:cNvCxnSpPr>
          <p:nvPr/>
        </p:nvCxnSpPr>
        <p:spPr bwMode="auto">
          <a:xfrm>
            <a:off x="1725613" y="2966769"/>
            <a:ext cx="0" cy="38100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8" name="Straight Arrow Connector 18">
            <a:extLst>
              <a:ext uri="{FF2B5EF4-FFF2-40B4-BE49-F238E27FC236}">
                <a16:creationId xmlns:a16="http://schemas.microsoft.com/office/drawing/2014/main" id="{2D60F94A-2EE4-DD4E-9AD3-E74EEE3421DA}"/>
              </a:ext>
            </a:extLst>
          </p:cNvPr>
          <p:cNvCxnSpPr>
            <a:cxnSpLocks noChangeShapeType="1"/>
          </p:cNvCxnSpPr>
          <p:nvPr/>
        </p:nvCxnSpPr>
        <p:spPr bwMode="auto">
          <a:xfrm>
            <a:off x="1781300" y="5113768"/>
            <a:ext cx="0" cy="38100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9" name="AutoShape 12">
            <a:extLst>
              <a:ext uri="{FF2B5EF4-FFF2-40B4-BE49-F238E27FC236}">
                <a16:creationId xmlns:a16="http://schemas.microsoft.com/office/drawing/2014/main" id="{09C2A9EA-6D98-7F47-842D-8C969EDB7A2B}"/>
              </a:ext>
            </a:extLst>
          </p:cNvPr>
          <p:cNvCxnSpPr>
            <a:cxnSpLocks noChangeShapeType="1"/>
            <a:stCxn id="14" idx="2"/>
          </p:cNvCxnSpPr>
          <p:nvPr/>
        </p:nvCxnSpPr>
        <p:spPr bwMode="auto">
          <a:xfrm>
            <a:off x="6731978" y="5380886"/>
            <a:ext cx="12280" cy="803874"/>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20" name="Text Box 5">
            <a:extLst>
              <a:ext uri="{FF2B5EF4-FFF2-40B4-BE49-F238E27FC236}">
                <a16:creationId xmlns:a16="http://schemas.microsoft.com/office/drawing/2014/main" id="{8B99E63C-9AC7-374B-AD0B-776FAF5A2FA9}"/>
              </a:ext>
            </a:extLst>
          </p:cNvPr>
          <p:cNvSpPr txBox="1">
            <a:spLocks noChangeArrowheads="1"/>
          </p:cNvSpPr>
          <p:nvPr/>
        </p:nvSpPr>
        <p:spPr bwMode="auto">
          <a:xfrm>
            <a:off x="1880280" y="5113768"/>
            <a:ext cx="2190842" cy="3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PAR &amp; CSD drafted</a:t>
            </a:r>
          </a:p>
        </p:txBody>
      </p:sp>
      <p:pic>
        <p:nvPicPr>
          <p:cNvPr id="2" name="Audio Recording 2020Oct 26 at 9:25:21 PM" descr="Audio Recording 2020Oct 26 at 9:25:21 PM">
            <a:hlinkClick r:id="" action="ppaction://media"/>
            <a:extLst>
              <a:ext uri="{FF2B5EF4-FFF2-40B4-BE49-F238E27FC236}">
                <a16:creationId xmlns:a16="http://schemas.microsoft.com/office/drawing/2014/main" id="{486A2F1D-493F-C642-8152-0063338C2C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4174" y="559462"/>
            <a:ext cx="812800" cy="812800"/>
          </a:xfrm>
          <a:prstGeom prst="rect">
            <a:avLst/>
          </a:prstGeom>
        </p:spPr>
      </p:pic>
    </p:spTree>
    <p:extLst>
      <p:ext uri="{BB962C8B-B14F-4D97-AF65-F5344CB8AC3E}">
        <p14:creationId xmlns:p14="http://schemas.microsoft.com/office/powerpoint/2010/main" val="3775614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833930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9pPr>
          </a:lstStyle>
          <a:p>
            <a:pPr eaLnBrk="1" hangingPunct="1">
              <a:spcBef>
                <a:spcPct val="0"/>
              </a:spcBef>
              <a:buSzTx/>
              <a:buFontTx/>
              <a:buNone/>
            </a:pPr>
            <a:endParaRPr lang="en-US" altLang="en-US" sz="2600" b="1" dirty="0">
              <a:latin typeface="Verdana" charset="0"/>
              <a:ea typeface="Verdana" charset="0"/>
              <a:cs typeface="Verdana" charset="0"/>
            </a:endParaRPr>
          </a:p>
        </p:txBody>
      </p:sp>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228600"/>
            <a:ext cx="7315200" cy="838200"/>
          </a:xfrm>
        </p:spPr>
        <p:txBody>
          <a:bodyPr/>
          <a:lstStyle/>
          <a:p>
            <a:r>
              <a:rPr lang="en-US" altLang="en-US" dirty="0">
                <a:latin typeface="Verdana" charset="0"/>
                <a:ea typeface="Verdana" charset="0"/>
                <a:cs typeface="Verdana" charset="0"/>
              </a:rPr>
              <a:t>IEEE 802 Standards Development Life Cycle – Part 2</a:t>
            </a:r>
            <a:endParaRPr lang="en-US" dirty="0"/>
          </a:p>
        </p:txBody>
      </p:sp>
      <p:sp>
        <p:nvSpPr>
          <p:cNvPr id="4" name="Slide Number Placeholder 3"/>
          <p:cNvSpPr>
            <a:spLocks noGrp="1"/>
          </p:cNvSpPr>
          <p:nvPr>
            <p:ph type="sldNum" sz="quarter" idx="12"/>
          </p:nvPr>
        </p:nvSpPr>
        <p:spPr/>
        <p:txBody>
          <a:bodyPr/>
          <a:lstStyle/>
          <a:p>
            <a:pPr>
              <a:defRPr/>
            </a:pPr>
            <a:fld id="{86355905-EE7D-4673-B5F4-2BF5096DB967}" type="slidenum">
              <a:rPr lang="en-US" sz="1400" b="0" smtClean="0">
                <a:solidFill>
                  <a:srgbClr val="000000"/>
                </a:solidFill>
                <a:latin typeface="Arial" panose="020B0604020202020204" pitchFamily="34" charset="0"/>
              </a:rPr>
              <a:pPr>
                <a:defRPr/>
              </a:pPr>
              <a:t>19</a:t>
            </a:fld>
            <a:endParaRPr lang="en-US" sz="1400" b="0" dirty="0">
              <a:solidFill>
                <a:srgbClr val="000000"/>
              </a:solidFill>
              <a:latin typeface="Arial" panose="020B0604020202020204" pitchFamily="34" charset="0"/>
            </a:endParaRPr>
          </a:p>
        </p:txBody>
      </p:sp>
      <p:sp>
        <p:nvSpPr>
          <p:cNvPr id="6" name="Rectangle 2">
            <a:extLst>
              <a:ext uri="{FF2B5EF4-FFF2-40B4-BE49-F238E27FC236}">
                <a16:creationId xmlns:a16="http://schemas.microsoft.com/office/drawing/2014/main" id="{35B8F656-D34B-884E-A406-F68EB0F75B4B}"/>
              </a:ext>
            </a:extLst>
          </p:cNvPr>
          <p:cNvSpPr>
            <a:spLocks noChangeArrowheads="1"/>
          </p:cNvSpPr>
          <p:nvPr/>
        </p:nvSpPr>
        <p:spPr bwMode="auto">
          <a:xfrm>
            <a:off x="388449" y="1752600"/>
            <a:ext cx="2567353"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input contributions</a:t>
            </a:r>
          </a:p>
          <a:p>
            <a:pPr marL="285750" indent="-285750" eaLnBrk="1" hangingPunct="1">
              <a:spcBef>
                <a:spcPct val="0"/>
              </a:spcBef>
              <a:buSzTx/>
            </a:pPr>
            <a:r>
              <a:rPr lang="en-US" sz="1800" dirty="0"/>
              <a:t>Process is flexible</a:t>
            </a:r>
            <a:endParaRPr lang="en-US" altLang="en-US" sz="1800" dirty="0">
              <a:ea typeface="DejaVu Sans" charset="0"/>
              <a:cs typeface="DejaVu Sans" charset="0"/>
            </a:endParaRPr>
          </a:p>
        </p:txBody>
      </p:sp>
      <p:sp>
        <p:nvSpPr>
          <p:cNvPr id="8" name="Rectangle 3">
            <a:extLst>
              <a:ext uri="{FF2B5EF4-FFF2-40B4-BE49-F238E27FC236}">
                <a16:creationId xmlns:a16="http://schemas.microsoft.com/office/drawing/2014/main" id="{652FA0A3-B2A0-094D-B5AE-6822BA52BBA2}"/>
              </a:ext>
            </a:extLst>
          </p:cNvPr>
          <p:cNvSpPr>
            <a:spLocks noChangeArrowheads="1"/>
          </p:cNvSpPr>
          <p:nvPr/>
        </p:nvSpPr>
        <p:spPr bwMode="auto">
          <a:xfrm>
            <a:off x="386861" y="3479800"/>
            <a:ext cx="2567353"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Create and refine draft</a:t>
            </a:r>
          </a:p>
          <a:p>
            <a:pPr marL="285750" indent="-285750" eaLnBrk="1" hangingPunct="1">
              <a:spcBef>
                <a:spcPct val="0"/>
              </a:spcBef>
              <a:buSzTx/>
            </a:pPr>
            <a:r>
              <a:rPr lang="en-US" sz="1800" dirty="0"/>
              <a:t>Process is flexible</a:t>
            </a:r>
          </a:p>
        </p:txBody>
      </p:sp>
      <p:sp>
        <p:nvSpPr>
          <p:cNvPr id="9" name="Text Box 5">
            <a:extLst>
              <a:ext uri="{FF2B5EF4-FFF2-40B4-BE49-F238E27FC236}">
                <a16:creationId xmlns:a16="http://schemas.microsoft.com/office/drawing/2014/main" id="{397CB2DF-1D15-D544-A0EE-E4557C9891F7}"/>
              </a:ext>
            </a:extLst>
          </p:cNvPr>
          <p:cNvSpPr txBox="1">
            <a:spLocks noChangeArrowheads="1"/>
          </p:cNvSpPr>
          <p:nvPr/>
        </p:nvSpPr>
        <p:spPr bwMode="auto">
          <a:xfrm>
            <a:off x="1719778" y="4826766"/>
            <a:ext cx="179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Draft complete?</a:t>
            </a:r>
          </a:p>
        </p:txBody>
      </p:sp>
      <p:sp>
        <p:nvSpPr>
          <p:cNvPr id="10" name="Rectangle 6">
            <a:extLst>
              <a:ext uri="{FF2B5EF4-FFF2-40B4-BE49-F238E27FC236}">
                <a16:creationId xmlns:a16="http://schemas.microsoft.com/office/drawing/2014/main" id="{6756BA30-13CE-0D40-85B8-24FB997C01F5}"/>
              </a:ext>
            </a:extLst>
          </p:cNvPr>
          <p:cNvSpPr>
            <a:spLocks noChangeArrowheads="1"/>
          </p:cNvSpPr>
          <p:nvPr/>
        </p:nvSpPr>
        <p:spPr bwMode="auto">
          <a:xfrm>
            <a:off x="339733" y="5257800"/>
            <a:ext cx="2659044"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Working Group Ballot</a:t>
            </a:r>
          </a:p>
        </p:txBody>
      </p:sp>
      <p:sp>
        <p:nvSpPr>
          <p:cNvPr id="11" name="Rectangle 8">
            <a:extLst>
              <a:ext uri="{FF2B5EF4-FFF2-40B4-BE49-F238E27FC236}">
                <a16:creationId xmlns:a16="http://schemas.microsoft.com/office/drawing/2014/main" id="{1BAC2BB1-483C-984A-AD30-C3A2B29BC867}"/>
              </a:ext>
            </a:extLst>
          </p:cNvPr>
          <p:cNvSpPr>
            <a:spLocks noChangeArrowheads="1"/>
          </p:cNvSpPr>
          <p:nvPr/>
        </p:nvSpPr>
        <p:spPr bwMode="auto">
          <a:xfrm>
            <a:off x="4494136" y="1752600"/>
            <a:ext cx="2700484" cy="10668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ballot comments</a:t>
            </a:r>
          </a:p>
          <a:p>
            <a:pPr eaLnBrk="1" hangingPunct="1">
              <a:spcBef>
                <a:spcPct val="0"/>
              </a:spcBef>
              <a:buSzTx/>
              <a:buFontTx/>
              <a:buNone/>
            </a:pPr>
            <a:r>
              <a:rPr lang="en-US" altLang="en-US" sz="1800" dirty="0">
                <a:ea typeface="DejaVu Sans" charset="0"/>
                <a:cs typeface="DejaVu Sans" charset="0"/>
              </a:rPr>
              <a:t>Modify draft as needed</a:t>
            </a:r>
          </a:p>
        </p:txBody>
      </p:sp>
      <p:cxnSp>
        <p:nvCxnSpPr>
          <p:cNvPr id="12" name="AutoShape 9">
            <a:extLst>
              <a:ext uri="{FF2B5EF4-FFF2-40B4-BE49-F238E27FC236}">
                <a16:creationId xmlns:a16="http://schemas.microsoft.com/office/drawing/2014/main" id="{3B9A4439-D3A3-F84F-BF08-4562B9AED7F6}"/>
              </a:ext>
            </a:extLst>
          </p:cNvPr>
          <p:cNvCxnSpPr>
            <a:cxnSpLocks noChangeShapeType="1"/>
            <a:stCxn id="10" idx="3"/>
            <a:endCxn id="11" idx="1"/>
          </p:cNvCxnSpPr>
          <p:nvPr/>
        </p:nvCxnSpPr>
        <p:spPr bwMode="auto">
          <a:xfrm flipV="1">
            <a:off x="2998777" y="2286000"/>
            <a:ext cx="1495359" cy="3543300"/>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CB0EB800-3449-D645-B0CE-F3616414FC9A}"/>
              </a:ext>
            </a:extLst>
          </p:cNvPr>
          <p:cNvSpPr>
            <a:spLocks noChangeArrowheads="1"/>
          </p:cNvSpPr>
          <p:nvPr/>
        </p:nvSpPr>
        <p:spPr bwMode="auto">
          <a:xfrm>
            <a:off x="5919711" y="3349625"/>
            <a:ext cx="2209800" cy="1143000"/>
          </a:xfrm>
          <a:prstGeom prst="rect">
            <a:avLst/>
          </a:prstGeom>
          <a:solidFill>
            <a:srgbClr val="BBE0E3"/>
          </a:solidFill>
          <a:ln w="9363">
            <a:solidFill>
              <a:srgbClr val="000000"/>
            </a:solidFill>
            <a:miter lim="800000"/>
            <a:headEnd/>
            <a:tailEnd/>
          </a:ln>
        </p:spPr>
        <p:txBody>
          <a:bodyPr wrap="none"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Recirculate changes</a:t>
            </a:r>
            <a:br>
              <a:rPr lang="en-US" altLang="en-US" sz="1800" dirty="0">
                <a:ea typeface="DejaVu Sans" charset="0"/>
                <a:cs typeface="DejaVu Sans" charset="0"/>
              </a:rPr>
            </a:br>
            <a:r>
              <a:rPr lang="en-US" altLang="en-US" sz="1800" dirty="0">
                <a:ea typeface="DejaVu Sans" charset="0"/>
                <a:cs typeface="DejaVu Sans" charset="0"/>
              </a:rPr>
              <a:t>and Disapprove</a:t>
            </a:r>
            <a:br>
              <a:rPr lang="en-US" altLang="en-US" sz="1800" dirty="0">
                <a:ea typeface="DejaVu Sans" charset="0"/>
                <a:cs typeface="DejaVu Sans" charset="0"/>
              </a:rPr>
            </a:br>
            <a:r>
              <a:rPr lang="en-US" altLang="en-US" sz="1800" dirty="0">
                <a:ea typeface="DejaVu Sans" charset="0"/>
                <a:cs typeface="DejaVu Sans" charset="0"/>
              </a:rPr>
              <a:t>comments</a:t>
            </a:r>
          </a:p>
        </p:txBody>
      </p:sp>
      <p:sp>
        <p:nvSpPr>
          <p:cNvPr id="14" name="Text Box 12">
            <a:extLst>
              <a:ext uri="{FF2B5EF4-FFF2-40B4-BE49-F238E27FC236}">
                <a16:creationId xmlns:a16="http://schemas.microsoft.com/office/drawing/2014/main" id="{E9DFC6EE-991C-9445-857F-F370CEF91210}"/>
              </a:ext>
            </a:extLst>
          </p:cNvPr>
          <p:cNvSpPr txBox="1">
            <a:spLocks noChangeArrowheads="1"/>
          </p:cNvSpPr>
          <p:nvPr/>
        </p:nvSpPr>
        <p:spPr bwMode="auto">
          <a:xfrm>
            <a:off x="1727228" y="3048000"/>
            <a:ext cx="202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Material selected?</a:t>
            </a:r>
          </a:p>
        </p:txBody>
      </p:sp>
      <p:cxnSp>
        <p:nvCxnSpPr>
          <p:cNvPr id="15" name="AutoShape 13">
            <a:extLst>
              <a:ext uri="{FF2B5EF4-FFF2-40B4-BE49-F238E27FC236}">
                <a16:creationId xmlns:a16="http://schemas.microsoft.com/office/drawing/2014/main" id="{BA228B6F-9EE8-C241-B335-CCF775213706}"/>
              </a:ext>
            </a:extLst>
          </p:cNvPr>
          <p:cNvCxnSpPr>
            <a:cxnSpLocks noChangeShapeType="1"/>
            <a:stCxn id="11" idx="3"/>
            <a:endCxn id="13" idx="3"/>
          </p:cNvCxnSpPr>
          <p:nvPr/>
        </p:nvCxnSpPr>
        <p:spPr bwMode="auto">
          <a:xfrm>
            <a:off x="7194620" y="2286000"/>
            <a:ext cx="934891" cy="1635125"/>
          </a:xfrm>
          <a:prstGeom prst="bentConnector3">
            <a:avLst>
              <a:gd name="adj1" fmla="val 12445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6" name="AutoShape 14">
            <a:extLst>
              <a:ext uri="{FF2B5EF4-FFF2-40B4-BE49-F238E27FC236}">
                <a16:creationId xmlns:a16="http://schemas.microsoft.com/office/drawing/2014/main" id="{0B7F44FB-64A1-A64F-83EA-71AFD073ECCD}"/>
              </a:ext>
            </a:extLst>
          </p:cNvPr>
          <p:cNvCxnSpPr>
            <a:cxnSpLocks noChangeShapeType="1"/>
            <a:stCxn id="13" idx="1"/>
          </p:cNvCxnSpPr>
          <p:nvPr/>
        </p:nvCxnSpPr>
        <p:spPr bwMode="auto">
          <a:xfrm rot="10800000">
            <a:off x="5538711" y="2816225"/>
            <a:ext cx="381000" cy="1104900"/>
          </a:xfrm>
          <a:prstGeom prst="bentConnector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7" name="Text Box 15">
            <a:extLst>
              <a:ext uri="{FF2B5EF4-FFF2-40B4-BE49-F238E27FC236}">
                <a16:creationId xmlns:a16="http://schemas.microsoft.com/office/drawing/2014/main" id="{D4320728-8647-D14D-9D2F-9CF0439C2AD1}"/>
              </a:ext>
            </a:extLst>
          </p:cNvPr>
          <p:cNvSpPr txBox="1">
            <a:spLocks noChangeArrowheads="1"/>
          </p:cNvSpPr>
          <p:nvPr/>
        </p:nvSpPr>
        <p:spPr bwMode="auto">
          <a:xfrm>
            <a:off x="7142086" y="1604963"/>
            <a:ext cx="15621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charset="0"/>
                <a:cs typeface="DejaVu Sans" charset="0"/>
              </a:rPr>
              <a:t>Changes or new Disapprove votes</a:t>
            </a:r>
          </a:p>
        </p:txBody>
      </p:sp>
      <p:sp>
        <p:nvSpPr>
          <p:cNvPr id="18" name="Line 16">
            <a:extLst>
              <a:ext uri="{FF2B5EF4-FFF2-40B4-BE49-F238E27FC236}">
                <a16:creationId xmlns:a16="http://schemas.microsoft.com/office/drawing/2014/main" id="{B179CD02-2CB1-DB49-BA07-A52F87EF3E38}"/>
              </a:ext>
            </a:extLst>
          </p:cNvPr>
          <p:cNvSpPr>
            <a:spLocks/>
          </p:cNvSpPr>
          <p:nvPr/>
        </p:nvSpPr>
        <p:spPr bwMode="auto">
          <a:xfrm>
            <a:off x="4711849" y="2819399"/>
            <a:ext cx="0" cy="3269901"/>
          </a:xfrm>
          <a:custGeom>
            <a:avLst/>
            <a:gdLst>
              <a:gd name="T0" fmla="*/ 778 w 1591"/>
              <a:gd name="T1" fmla="*/ 0 h 2133596"/>
              <a:gd name="T2" fmla="*/ 1540 w 1591"/>
              <a:gd name="T3" fmla="*/ 1066832 h 2133596"/>
              <a:gd name="T4" fmla="*/ 778 w 1591"/>
              <a:gd name="T5" fmla="*/ 2133664 h 2133596"/>
              <a:gd name="T6" fmla="*/ 0 w 1591"/>
              <a:gd name="T7" fmla="*/ 1066832 h 2133596"/>
              <a:gd name="T8" fmla="*/ 0 w 1591"/>
              <a:gd name="T9" fmla="*/ 0 h 2133596"/>
              <a:gd name="T10" fmla="*/ 1540 w 1591"/>
              <a:gd name="T11" fmla="*/ 2133664 h 2133596"/>
              <a:gd name="T12" fmla="*/ 17694720 60000 65536"/>
              <a:gd name="T13" fmla="*/ 0 60000 65536"/>
              <a:gd name="T14" fmla="*/ 5898240 60000 65536"/>
              <a:gd name="T15" fmla="*/ 11796480 60000 65536"/>
              <a:gd name="T16" fmla="*/ 5898240 60000 65536"/>
              <a:gd name="T17" fmla="*/ 17694720 60000 65536"/>
              <a:gd name="T18" fmla="*/ 0 w 1591"/>
              <a:gd name="T19" fmla="*/ 0 h 2133596"/>
              <a:gd name="T20" fmla="*/ 1591 w 1591"/>
              <a:gd name="T21" fmla="*/ 2133596 h 2133596"/>
            </a:gdLst>
            <a:ahLst/>
            <a:cxnLst>
              <a:cxn ang="T12">
                <a:pos x="T0" y="T1"/>
              </a:cxn>
              <a:cxn ang="T13">
                <a:pos x="T2" y="T3"/>
              </a:cxn>
              <a:cxn ang="T14">
                <a:pos x="T4" y="T5"/>
              </a:cxn>
              <a:cxn ang="T15">
                <a:pos x="T6" y="T7"/>
              </a:cxn>
              <a:cxn ang="T16">
                <a:pos x="T8" y="T9"/>
              </a:cxn>
              <a:cxn ang="T17">
                <a:pos x="T10" y="T11"/>
              </a:cxn>
            </a:cxnLst>
            <a:rect l="T18" t="T19" r="T20" b="T21"/>
            <a:pathLst>
              <a:path w="1591" h="2133596">
                <a:moveTo>
                  <a:pt x="0" y="0"/>
                </a:moveTo>
                <a:lnTo>
                  <a:pt x="1591" y="21335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i="1" dirty="0"/>
          </a:p>
        </p:txBody>
      </p:sp>
      <p:sp>
        <p:nvSpPr>
          <p:cNvPr id="19" name="Text Box 17">
            <a:extLst>
              <a:ext uri="{FF2B5EF4-FFF2-40B4-BE49-F238E27FC236}">
                <a16:creationId xmlns:a16="http://schemas.microsoft.com/office/drawing/2014/main" id="{BA8D1EFE-9006-EE4B-8EC2-4D08A616430F}"/>
              </a:ext>
            </a:extLst>
          </p:cNvPr>
          <p:cNvSpPr txBox="1">
            <a:spLocks noChangeArrowheads="1"/>
          </p:cNvSpPr>
          <p:nvPr/>
        </p:nvSpPr>
        <p:spPr bwMode="auto">
          <a:xfrm>
            <a:off x="4791065" y="4984749"/>
            <a:ext cx="4016315" cy="9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≥75% approval</a:t>
            </a:r>
          </a:p>
          <a:p>
            <a:pPr eaLnBrk="1" hangingPunct="1">
              <a:spcBef>
                <a:spcPct val="0"/>
              </a:spcBef>
              <a:buSzTx/>
              <a:buNone/>
            </a:pPr>
            <a:r>
              <a:rPr lang="en-US" altLang="en-US" sz="1800" dirty="0">
                <a:ea typeface="DejaVu Sans" charset="0"/>
                <a:cs typeface="DejaVu Sans" charset="0"/>
              </a:rPr>
              <a:t>No new Disapprove votes</a:t>
            </a:r>
            <a:br>
              <a:rPr lang="en-US" altLang="en-US" sz="1800" dirty="0">
                <a:ea typeface="DejaVu Sans" charset="0"/>
                <a:cs typeface="DejaVu Sans" charset="0"/>
              </a:rPr>
            </a:br>
            <a:r>
              <a:rPr lang="en-US" altLang="en-US" sz="1800" dirty="0">
                <a:ea typeface="DejaVu Sans" charset="0"/>
                <a:cs typeface="DejaVu Sans" charset="0"/>
              </a:rPr>
              <a:t>No changes to draft</a:t>
            </a:r>
          </a:p>
        </p:txBody>
      </p:sp>
      <p:cxnSp>
        <p:nvCxnSpPr>
          <p:cNvPr id="20" name="AutoShape 14">
            <a:extLst>
              <a:ext uri="{FF2B5EF4-FFF2-40B4-BE49-F238E27FC236}">
                <a16:creationId xmlns:a16="http://schemas.microsoft.com/office/drawing/2014/main" id="{0DAAD553-26A3-4F4E-ACB5-FC627D148ADC}"/>
              </a:ext>
            </a:extLst>
          </p:cNvPr>
          <p:cNvCxnSpPr>
            <a:cxnSpLocks noChangeShapeType="1"/>
            <a:stCxn id="6" idx="2"/>
            <a:endCxn id="8" idx="0"/>
          </p:cNvCxnSpPr>
          <p:nvPr/>
        </p:nvCxnSpPr>
        <p:spPr bwMode="auto">
          <a:xfrm rot="5400000">
            <a:off x="1455432" y="3263106"/>
            <a:ext cx="431800" cy="1588"/>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1" name="AutoShape 14">
            <a:extLst>
              <a:ext uri="{FF2B5EF4-FFF2-40B4-BE49-F238E27FC236}">
                <a16:creationId xmlns:a16="http://schemas.microsoft.com/office/drawing/2014/main" id="{70A0A4BA-0D74-FA4C-9665-0FB83D24B067}"/>
              </a:ext>
            </a:extLst>
          </p:cNvPr>
          <p:cNvCxnSpPr>
            <a:cxnSpLocks noChangeShapeType="1"/>
            <a:stCxn id="8" idx="2"/>
            <a:endCxn id="10" idx="0"/>
          </p:cNvCxnSpPr>
          <p:nvPr/>
        </p:nvCxnSpPr>
        <p:spPr bwMode="auto">
          <a:xfrm rot="5400000">
            <a:off x="1428597" y="5015859"/>
            <a:ext cx="482600" cy="1283"/>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31" name="AutoShape 14">
            <a:extLst>
              <a:ext uri="{FF2B5EF4-FFF2-40B4-BE49-F238E27FC236}">
                <a16:creationId xmlns:a16="http://schemas.microsoft.com/office/drawing/2014/main" id="{275A5B09-4A31-FE45-AF22-A61726C3BBAA}"/>
              </a:ext>
            </a:extLst>
          </p:cNvPr>
          <p:cNvCxnSpPr>
            <a:cxnSpLocks noChangeShapeType="1"/>
          </p:cNvCxnSpPr>
          <p:nvPr/>
        </p:nvCxnSpPr>
        <p:spPr bwMode="auto">
          <a:xfrm rot="5400000">
            <a:off x="1452220" y="1529556"/>
            <a:ext cx="431800" cy="1588"/>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pic>
        <p:nvPicPr>
          <p:cNvPr id="2" name="Audio Recording 2020Oct 26 at 9:27:50 PM" descr="Audio Recording 2020Oct 26 at 9:27:50 PM">
            <a:hlinkClick r:id="" action="ppaction://media"/>
            <a:extLst>
              <a:ext uri="{FF2B5EF4-FFF2-40B4-BE49-F238E27FC236}">
                <a16:creationId xmlns:a16="http://schemas.microsoft.com/office/drawing/2014/main" id="{2DB7B676-F216-9446-A019-F901064BA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139" y="485775"/>
            <a:ext cx="812800" cy="812800"/>
          </a:xfrm>
          <a:prstGeom prst="rect">
            <a:avLst/>
          </a:prstGeom>
        </p:spPr>
      </p:pic>
    </p:spTree>
    <p:extLst>
      <p:ext uri="{BB962C8B-B14F-4D97-AF65-F5344CB8AC3E}">
        <p14:creationId xmlns:p14="http://schemas.microsoft.com/office/powerpoint/2010/main" val="2821794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a:xfrm>
            <a:off x="1295400" y="282020"/>
            <a:ext cx="7315200" cy="1373870"/>
          </a:xfrm>
        </p:spPr>
        <p:txBody>
          <a:bodyPr/>
          <a:lstStyle/>
          <a:p>
            <a:r>
              <a:rPr lang="en-US" altLang="en-US" dirty="0">
                <a:ea typeface="DejaVu Sans"/>
                <a:cs typeface="DejaVu Sans"/>
              </a:rPr>
              <a:t>After this presentation,</a:t>
            </a:r>
            <a:br>
              <a:rPr lang="en-US" altLang="en-US" dirty="0">
                <a:ea typeface="DejaVu Sans"/>
                <a:cs typeface="DejaVu Sans"/>
              </a:rPr>
            </a:br>
            <a:r>
              <a:rPr lang="en-US" altLang="en-US" dirty="0">
                <a:ea typeface="DejaVu Sans"/>
                <a:cs typeface="DejaVu Sans"/>
              </a:rPr>
              <a:t>but before you leave:</a:t>
            </a:r>
            <a:br>
              <a:rPr lang="en-US" altLang="en-US" dirty="0">
                <a:ea typeface="DejaVu Sans"/>
                <a:cs typeface="DejaVu Sans"/>
              </a:rPr>
            </a:br>
            <a:r>
              <a:rPr lang="en-US" altLang="en-US" dirty="0">
                <a:ea typeface="DejaVu Sans"/>
                <a:cs typeface="DejaVu Sans"/>
              </a:rPr>
              <a:t>please complete the survey</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2434106"/>
            <a:ext cx="7772400" cy="3554569"/>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Please help us to improve this presentation and show your appreciation for the presenter by participating in this brief on-line survey regarding the “Welcome to IEEE 802” Newcomer Orientation:</a:t>
            </a:r>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https://forms.gle/imjQxNzYLA2CcfGC8</a:t>
            </a:r>
            <a:endParaRPr lang="en-US" altLang="en-US"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543243"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If you have trouble reaching the survey, please contact Roger Marks (</a:t>
            </a:r>
            <a:r>
              <a:rPr lang="en-US" dirty="0" err="1"/>
              <a:t>roger@ethair.net</a:t>
            </a:r>
            <a:r>
              <a:rPr lang="en-US" dirty="0"/>
              <a:t>) for an alternative format.</a:t>
            </a:r>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2</a:t>
            </a:fld>
            <a:endParaRPr lang="en-US" altLang="en-US" sz="1400"/>
          </a:p>
        </p:txBody>
      </p:sp>
      <p:pic>
        <p:nvPicPr>
          <p:cNvPr id="4" name="Audio Recording 2020Oct 26 at 8:59:04 PM" descr="Audio Recording 2020Oct 26 at 8:59:04 PM">
            <a:hlinkClick r:id="" action="ppaction://media"/>
            <a:extLst>
              <a:ext uri="{FF2B5EF4-FFF2-40B4-BE49-F238E27FC236}">
                <a16:creationId xmlns:a16="http://schemas.microsoft.com/office/drawing/2014/main" id="{74871A6B-CAA1-4E4D-B006-468F265F3D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3553" y="-35953"/>
            <a:ext cx="812800" cy="812800"/>
          </a:xfrm>
          <a:prstGeom prst="rect">
            <a:avLst/>
          </a:prstGeom>
        </p:spPr>
      </p:pic>
    </p:spTree>
    <p:extLst>
      <p:ext uri="{BB962C8B-B14F-4D97-AF65-F5344CB8AC3E}">
        <p14:creationId xmlns:p14="http://schemas.microsoft.com/office/powerpoint/2010/main" val="29260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228600"/>
            <a:ext cx="7315200" cy="838200"/>
          </a:xfrm>
        </p:spPr>
        <p:txBody>
          <a:bodyPr/>
          <a:lstStyle/>
          <a:p>
            <a:r>
              <a:rPr lang="en-US" altLang="en-US" dirty="0">
                <a:latin typeface="Verdana" charset="0"/>
                <a:ea typeface="Verdana" charset="0"/>
                <a:cs typeface="Verdana" charset="0"/>
              </a:rPr>
              <a:t>IEEE 802 Standards Development Life Cycle – Part 3</a:t>
            </a:r>
            <a:endParaRPr lang="en-US" dirty="0"/>
          </a:p>
        </p:txBody>
      </p:sp>
      <p:sp>
        <p:nvSpPr>
          <p:cNvPr id="4" name="Slide Number Placeholder 3"/>
          <p:cNvSpPr>
            <a:spLocks noGrp="1"/>
          </p:cNvSpPr>
          <p:nvPr>
            <p:ph type="sldNum" sz="quarter" idx="12"/>
          </p:nvPr>
        </p:nvSpPr>
        <p:spPr>
          <a:xfrm>
            <a:off x="8458202" y="6477000"/>
            <a:ext cx="438151" cy="228600"/>
          </a:xfrm>
        </p:spPr>
        <p:txBody>
          <a:bodyPr/>
          <a:lstStyle/>
          <a:p>
            <a:pPr>
              <a:defRPr/>
            </a:pPr>
            <a:fld id="{86355905-EE7D-4673-B5F4-2BF5096DB967}" type="slidenum">
              <a:rPr lang="en-US" sz="1400" b="0" smtClean="0">
                <a:solidFill>
                  <a:srgbClr val="000000"/>
                </a:solidFill>
                <a:latin typeface="Arial" panose="020B0604020202020204" pitchFamily="34" charset="0"/>
              </a:rPr>
              <a:pPr>
                <a:defRPr/>
              </a:pPr>
              <a:t>20</a:t>
            </a:fld>
            <a:endParaRPr lang="en-US" sz="1400" b="0"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CAB7B8DF-A9A0-1343-A534-022DC9B8CD74}"/>
              </a:ext>
            </a:extLst>
          </p:cNvPr>
          <p:cNvSpPr>
            <a:spLocks noChangeArrowheads="1"/>
          </p:cNvSpPr>
          <p:nvPr/>
        </p:nvSpPr>
        <p:spPr bwMode="auto">
          <a:xfrm>
            <a:off x="698360" y="1647093"/>
            <a:ext cx="3023717"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WG requests EC approval to forward to IEEE SA ballot</a:t>
            </a:r>
          </a:p>
          <a:p>
            <a:pPr marL="285750" indent="-285750" eaLnBrk="1" hangingPunct="1">
              <a:spcBef>
                <a:spcPct val="0"/>
              </a:spcBef>
              <a:buSzTx/>
            </a:pPr>
            <a:r>
              <a:rPr lang="en-US" altLang="en-US" sz="1800" dirty="0">
                <a:ea typeface="DejaVu Sans" charset="0"/>
                <a:cs typeface="DejaVu Sans" charset="0"/>
              </a:rPr>
              <a:t>PAR &amp; CSD Considered</a:t>
            </a:r>
          </a:p>
        </p:txBody>
      </p:sp>
      <p:sp>
        <p:nvSpPr>
          <p:cNvPr id="8" name="Rectangle 3">
            <a:extLst>
              <a:ext uri="{FF2B5EF4-FFF2-40B4-BE49-F238E27FC236}">
                <a16:creationId xmlns:a16="http://schemas.microsoft.com/office/drawing/2014/main" id="{19748E7A-46FF-C642-9B46-2319422E32BE}"/>
              </a:ext>
            </a:extLst>
          </p:cNvPr>
          <p:cNvSpPr>
            <a:spLocks noChangeArrowheads="1"/>
          </p:cNvSpPr>
          <p:nvPr/>
        </p:nvSpPr>
        <p:spPr bwMode="auto">
          <a:xfrm>
            <a:off x="698360" y="3247293"/>
            <a:ext cx="3023717"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IEEE SA Ballot</a:t>
            </a:r>
          </a:p>
          <a:p>
            <a:pPr eaLnBrk="1" hangingPunct="1">
              <a:spcBef>
                <a:spcPct val="0"/>
              </a:spcBef>
              <a:buSzTx/>
              <a:buFontTx/>
              <a:buNone/>
            </a:pPr>
            <a:r>
              <a:rPr lang="en-US" altLang="en-US" sz="1800" dirty="0">
                <a:ea typeface="DejaVu Sans" charset="0"/>
                <a:cs typeface="DejaVu Sans" charset="0"/>
              </a:rPr>
              <a:t>(note: formerly known as “Sponsor Ballot”) </a:t>
            </a:r>
          </a:p>
        </p:txBody>
      </p:sp>
      <p:sp>
        <p:nvSpPr>
          <p:cNvPr id="9" name="Line 4">
            <a:extLst>
              <a:ext uri="{FF2B5EF4-FFF2-40B4-BE49-F238E27FC236}">
                <a16:creationId xmlns:a16="http://schemas.microsoft.com/office/drawing/2014/main" id="{B5E7FDB2-1F2B-814C-AB73-1D02F5FF5DEC}"/>
              </a:ext>
            </a:extLst>
          </p:cNvPr>
          <p:cNvSpPr>
            <a:spLocks/>
          </p:cNvSpPr>
          <p:nvPr/>
        </p:nvSpPr>
        <p:spPr bwMode="auto">
          <a:xfrm>
            <a:off x="2293535" y="2942493"/>
            <a:ext cx="1588" cy="304800"/>
          </a:xfrm>
          <a:custGeom>
            <a:avLst/>
            <a:gdLst>
              <a:gd name="T0" fmla="*/ 778 w 1591"/>
              <a:gd name="T1" fmla="*/ 0 h 304796"/>
              <a:gd name="T2" fmla="*/ 1540 w 1591"/>
              <a:gd name="T3" fmla="*/ 152432 h 304796"/>
              <a:gd name="T4" fmla="*/ 778 w 1591"/>
              <a:gd name="T5" fmla="*/ 304864 h 304796"/>
              <a:gd name="T6" fmla="*/ 0 w 1591"/>
              <a:gd name="T7" fmla="*/ 152432 h 304796"/>
              <a:gd name="T8" fmla="*/ 0 w 1591"/>
              <a:gd name="T9" fmla="*/ 0 h 304796"/>
              <a:gd name="T10" fmla="*/ 1540 w 1591"/>
              <a:gd name="T11" fmla="*/ 304864 h 304796"/>
              <a:gd name="T12" fmla="*/ 17694720 60000 65536"/>
              <a:gd name="T13" fmla="*/ 0 60000 65536"/>
              <a:gd name="T14" fmla="*/ 5898240 60000 65536"/>
              <a:gd name="T15" fmla="*/ 11796480 60000 65536"/>
              <a:gd name="T16" fmla="*/ 5898240 60000 65536"/>
              <a:gd name="T17" fmla="*/ 17694720 60000 65536"/>
              <a:gd name="T18" fmla="*/ 0 w 1591"/>
              <a:gd name="T19" fmla="*/ 0 h 304796"/>
              <a:gd name="T20" fmla="*/ 1591 w 1591"/>
              <a:gd name="T21" fmla="*/ 304796 h 304796"/>
            </a:gdLst>
            <a:ahLst/>
            <a:cxnLst>
              <a:cxn ang="T12">
                <a:pos x="T0" y="T1"/>
              </a:cxn>
              <a:cxn ang="T13">
                <a:pos x="T2" y="T3"/>
              </a:cxn>
              <a:cxn ang="T14">
                <a:pos x="T4" y="T5"/>
              </a:cxn>
              <a:cxn ang="T15">
                <a:pos x="T6" y="T7"/>
              </a:cxn>
              <a:cxn ang="T16">
                <a:pos x="T8" y="T9"/>
              </a:cxn>
              <a:cxn ang="T17">
                <a:pos x="T10" y="T11"/>
              </a:cxn>
            </a:cxnLst>
            <a:rect l="T18" t="T19" r="T20" b="T21"/>
            <a:pathLst>
              <a:path w="1591" h="304796">
                <a:moveTo>
                  <a:pt x="0" y="0"/>
                </a:moveTo>
                <a:lnTo>
                  <a:pt x="1591" y="3047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5">
            <a:extLst>
              <a:ext uri="{FF2B5EF4-FFF2-40B4-BE49-F238E27FC236}">
                <a16:creationId xmlns:a16="http://schemas.microsoft.com/office/drawing/2014/main" id="{5D4498D7-9F7D-B749-8745-9AFC809514C7}"/>
              </a:ext>
            </a:extLst>
          </p:cNvPr>
          <p:cNvSpPr>
            <a:spLocks noChangeArrowheads="1"/>
          </p:cNvSpPr>
          <p:nvPr/>
        </p:nvSpPr>
        <p:spPr bwMode="auto">
          <a:xfrm>
            <a:off x="698360" y="4695093"/>
            <a:ext cx="3023717"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ballot comments Modify draft as needed</a:t>
            </a:r>
          </a:p>
        </p:txBody>
      </p:sp>
      <p:sp>
        <p:nvSpPr>
          <p:cNvPr id="11" name="Line 6">
            <a:extLst>
              <a:ext uri="{FF2B5EF4-FFF2-40B4-BE49-F238E27FC236}">
                <a16:creationId xmlns:a16="http://schemas.microsoft.com/office/drawing/2014/main" id="{5414B2BD-7E0F-2A4E-A278-C32DFE8FCF6E}"/>
              </a:ext>
            </a:extLst>
          </p:cNvPr>
          <p:cNvSpPr>
            <a:spLocks/>
          </p:cNvSpPr>
          <p:nvPr/>
        </p:nvSpPr>
        <p:spPr bwMode="auto">
          <a:xfrm>
            <a:off x="2293535" y="4390293"/>
            <a:ext cx="1588" cy="304800"/>
          </a:xfrm>
          <a:custGeom>
            <a:avLst/>
            <a:gdLst>
              <a:gd name="T0" fmla="*/ 778 w 1591"/>
              <a:gd name="T1" fmla="*/ 0 h 304796"/>
              <a:gd name="T2" fmla="*/ 1540 w 1591"/>
              <a:gd name="T3" fmla="*/ 152432 h 304796"/>
              <a:gd name="T4" fmla="*/ 778 w 1591"/>
              <a:gd name="T5" fmla="*/ 304864 h 304796"/>
              <a:gd name="T6" fmla="*/ 0 w 1591"/>
              <a:gd name="T7" fmla="*/ 152432 h 304796"/>
              <a:gd name="T8" fmla="*/ 0 w 1591"/>
              <a:gd name="T9" fmla="*/ 0 h 304796"/>
              <a:gd name="T10" fmla="*/ 1540 w 1591"/>
              <a:gd name="T11" fmla="*/ 304864 h 304796"/>
              <a:gd name="T12" fmla="*/ 17694720 60000 65536"/>
              <a:gd name="T13" fmla="*/ 0 60000 65536"/>
              <a:gd name="T14" fmla="*/ 5898240 60000 65536"/>
              <a:gd name="T15" fmla="*/ 11796480 60000 65536"/>
              <a:gd name="T16" fmla="*/ 5898240 60000 65536"/>
              <a:gd name="T17" fmla="*/ 17694720 60000 65536"/>
              <a:gd name="T18" fmla="*/ 0 w 1591"/>
              <a:gd name="T19" fmla="*/ 0 h 304796"/>
              <a:gd name="T20" fmla="*/ 1591 w 1591"/>
              <a:gd name="T21" fmla="*/ 304796 h 304796"/>
            </a:gdLst>
            <a:ahLst/>
            <a:cxnLst>
              <a:cxn ang="T12">
                <a:pos x="T0" y="T1"/>
              </a:cxn>
              <a:cxn ang="T13">
                <a:pos x="T2" y="T3"/>
              </a:cxn>
              <a:cxn ang="T14">
                <a:pos x="T4" y="T5"/>
              </a:cxn>
              <a:cxn ang="T15">
                <a:pos x="T6" y="T7"/>
              </a:cxn>
              <a:cxn ang="T16">
                <a:pos x="T8" y="T9"/>
              </a:cxn>
              <a:cxn ang="T17">
                <a:pos x="T10" y="T11"/>
              </a:cxn>
            </a:cxnLst>
            <a:rect l="T18" t="T19" r="T20" b="T21"/>
            <a:pathLst>
              <a:path w="1591" h="304796">
                <a:moveTo>
                  <a:pt x="0" y="0"/>
                </a:moveTo>
                <a:lnTo>
                  <a:pt x="1591" y="3047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7">
            <a:extLst>
              <a:ext uri="{FF2B5EF4-FFF2-40B4-BE49-F238E27FC236}">
                <a16:creationId xmlns:a16="http://schemas.microsoft.com/office/drawing/2014/main" id="{B64F44C5-D627-454B-9545-3646947EFD6B}"/>
              </a:ext>
            </a:extLst>
          </p:cNvPr>
          <p:cNvSpPr>
            <a:spLocks noChangeArrowheads="1"/>
          </p:cNvSpPr>
          <p:nvPr/>
        </p:nvSpPr>
        <p:spPr bwMode="auto">
          <a:xfrm>
            <a:off x="5855677" y="1647093"/>
            <a:ext cx="2514600" cy="804705"/>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Request EC approval  to forward to </a:t>
            </a:r>
            <a:r>
              <a:rPr lang="en-US" altLang="en-US" sz="1800" dirty="0" err="1">
                <a:ea typeface="DejaVu Sans" charset="0"/>
                <a:cs typeface="DejaVu Sans" charset="0"/>
              </a:rPr>
              <a:t>RevCom</a:t>
            </a:r>
            <a:endParaRPr lang="en-US" altLang="en-US" sz="1800" dirty="0">
              <a:ea typeface="DejaVu Sans" charset="0"/>
              <a:cs typeface="DejaVu Sans" charset="0"/>
            </a:endParaRPr>
          </a:p>
        </p:txBody>
      </p:sp>
      <p:cxnSp>
        <p:nvCxnSpPr>
          <p:cNvPr id="13" name="AutoShape 8">
            <a:extLst>
              <a:ext uri="{FF2B5EF4-FFF2-40B4-BE49-F238E27FC236}">
                <a16:creationId xmlns:a16="http://schemas.microsoft.com/office/drawing/2014/main" id="{AAC12FC7-723A-9F48-A048-70ACAC88A851}"/>
              </a:ext>
            </a:extLst>
          </p:cNvPr>
          <p:cNvCxnSpPr>
            <a:cxnSpLocks noChangeShapeType="1"/>
            <a:stCxn id="10" idx="3"/>
            <a:endCxn id="8" idx="3"/>
          </p:cNvCxnSpPr>
          <p:nvPr/>
        </p:nvCxnSpPr>
        <p:spPr bwMode="auto">
          <a:xfrm flipV="1">
            <a:off x="3722077" y="3818793"/>
            <a:ext cx="12700" cy="1447800"/>
          </a:xfrm>
          <a:prstGeom prst="bentConnector3">
            <a:avLst>
              <a:gd name="adj1" fmla="val 180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4" name="Rectangle 9">
            <a:extLst>
              <a:ext uri="{FF2B5EF4-FFF2-40B4-BE49-F238E27FC236}">
                <a16:creationId xmlns:a16="http://schemas.microsoft.com/office/drawing/2014/main" id="{168A51CE-2CD4-4749-A1CA-58FC9DC6C873}"/>
              </a:ext>
            </a:extLst>
          </p:cNvPr>
          <p:cNvSpPr>
            <a:spLocks noChangeArrowheads="1"/>
          </p:cNvSpPr>
          <p:nvPr/>
        </p:nvSpPr>
        <p:spPr bwMode="auto">
          <a:xfrm>
            <a:off x="5855678" y="27825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err="1">
                <a:ea typeface="DejaVu Sans" charset="0"/>
                <a:cs typeface="DejaVu Sans" charset="0"/>
              </a:rPr>
              <a:t>RevCom</a:t>
            </a:r>
            <a:r>
              <a:rPr lang="en-US" altLang="en-US" sz="1800" dirty="0">
                <a:ea typeface="DejaVu Sans" charset="0"/>
                <a:cs typeface="DejaVu Sans" charset="0"/>
              </a:rPr>
              <a:t> approval recommendation</a:t>
            </a:r>
          </a:p>
        </p:txBody>
      </p:sp>
      <p:cxnSp>
        <p:nvCxnSpPr>
          <p:cNvPr id="16" name="AutoShape 12">
            <a:extLst>
              <a:ext uri="{FF2B5EF4-FFF2-40B4-BE49-F238E27FC236}">
                <a16:creationId xmlns:a16="http://schemas.microsoft.com/office/drawing/2014/main" id="{8BBAE3FE-63C9-794B-A048-898EF620C2D6}"/>
              </a:ext>
            </a:extLst>
          </p:cNvPr>
          <p:cNvCxnSpPr>
            <a:cxnSpLocks noChangeShapeType="1"/>
            <a:endCxn id="7" idx="0"/>
          </p:cNvCxnSpPr>
          <p:nvPr/>
        </p:nvCxnSpPr>
        <p:spPr bwMode="auto">
          <a:xfrm>
            <a:off x="1359877" y="1418493"/>
            <a:ext cx="850342" cy="228600"/>
          </a:xfrm>
          <a:prstGeom prst="bentConnector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7" name="Text Box 13">
            <a:extLst>
              <a:ext uri="{FF2B5EF4-FFF2-40B4-BE49-F238E27FC236}">
                <a16:creationId xmlns:a16="http://schemas.microsoft.com/office/drawing/2014/main" id="{34963987-7215-4A49-9D61-1174EBFFF3C4}"/>
              </a:ext>
            </a:extLst>
          </p:cNvPr>
          <p:cNvSpPr txBox="1">
            <a:spLocks noChangeArrowheads="1"/>
          </p:cNvSpPr>
          <p:nvPr/>
        </p:nvSpPr>
        <p:spPr bwMode="auto">
          <a:xfrm>
            <a:off x="3842552" y="3991935"/>
            <a:ext cx="1295400" cy="9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charset="0"/>
                <a:cs typeface="DejaVu Sans" charset="0"/>
              </a:rPr>
              <a:t>Changes or new Disapprove</a:t>
            </a:r>
          </a:p>
          <a:p>
            <a:pPr algn="ctr" eaLnBrk="1" hangingPunct="1">
              <a:spcBef>
                <a:spcPct val="0"/>
              </a:spcBef>
              <a:buSzTx/>
              <a:buFontTx/>
              <a:buNone/>
            </a:pPr>
            <a:r>
              <a:rPr lang="en-US" altLang="en-US" sz="1400" dirty="0">
                <a:ea typeface="DejaVu Sans" charset="0"/>
                <a:cs typeface="DejaVu Sans" charset="0"/>
              </a:rPr>
              <a:t>votes</a:t>
            </a:r>
          </a:p>
        </p:txBody>
      </p:sp>
      <p:sp>
        <p:nvSpPr>
          <p:cNvPr id="18" name="Text Box 14">
            <a:extLst>
              <a:ext uri="{FF2B5EF4-FFF2-40B4-BE49-F238E27FC236}">
                <a16:creationId xmlns:a16="http://schemas.microsoft.com/office/drawing/2014/main" id="{8F6F4F44-8EB7-4445-8D6B-37876F30145B}"/>
              </a:ext>
            </a:extLst>
          </p:cNvPr>
          <p:cNvSpPr txBox="1">
            <a:spLocks noChangeArrowheads="1"/>
          </p:cNvSpPr>
          <p:nvPr/>
        </p:nvSpPr>
        <p:spPr bwMode="auto">
          <a:xfrm>
            <a:off x="3381272" y="6009750"/>
            <a:ext cx="2570756" cy="7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charset="0"/>
                <a:cs typeface="DejaVu Sans" charset="0"/>
              </a:rPr>
              <a:t>≥75% approval</a:t>
            </a:r>
          </a:p>
          <a:p>
            <a:pPr algn="ctr" eaLnBrk="1" hangingPunct="1">
              <a:spcBef>
                <a:spcPct val="0"/>
              </a:spcBef>
              <a:buSzTx/>
              <a:buFontTx/>
              <a:buNone/>
            </a:pPr>
            <a:r>
              <a:rPr lang="en-US" altLang="en-US" sz="1400" dirty="0">
                <a:ea typeface="DejaVu Sans" charset="0"/>
                <a:cs typeface="DejaVu Sans" charset="0"/>
              </a:rPr>
              <a:t>No new Disapprove votes</a:t>
            </a:r>
            <a:br>
              <a:rPr lang="en-US" altLang="en-US" sz="1400" dirty="0">
                <a:ea typeface="DejaVu Sans" charset="0"/>
                <a:cs typeface="DejaVu Sans" charset="0"/>
              </a:rPr>
            </a:br>
            <a:r>
              <a:rPr lang="en-US" altLang="en-US" sz="1400" dirty="0">
                <a:ea typeface="DejaVu Sans" charset="0"/>
                <a:cs typeface="DejaVu Sans" charset="0"/>
              </a:rPr>
              <a:t>No changes to draft</a:t>
            </a:r>
          </a:p>
        </p:txBody>
      </p:sp>
      <p:sp>
        <p:nvSpPr>
          <p:cNvPr id="19" name="Rectangle 15">
            <a:extLst>
              <a:ext uri="{FF2B5EF4-FFF2-40B4-BE49-F238E27FC236}">
                <a16:creationId xmlns:a16="http://schemas.microsoft.com/office/drawing/2014/main" id="{88444B76-4AF1-5D40-A586-8B186D34A5AC}"/>
              </a:ext>
            </a:extLst>
          </p:cNvPr>
          <p:cNvSpPr>
            <a:spLocks noChangeArrowheads="1"/>
          </p:cNvSpPr>
          <p:nvPr/>
        </p:nvSpPr>
        <p:spPr bwMode="auto">
          <a:xfrm>
            <a:off x="5855678" y="385570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SASB approval of submitted draft</a:t>
            </a:r>
          </a:p>
        </p:txBody>
      </p:sp>
      <p:sp>
        <p:nvSpPr>
          <p:cNvPr id="20" name="Rectangle 19">
            <a:extLst>
              <a:ext uri="{FF2B5EF4-FFF2-40B4-BE49-F238E27FC236}">
                <a16:creationId xmlns:a16="http://schemas.microsoft.com/office/drawing/2014/main" id="{C58125C5-9571-A248-9492-1C0BA8C8E9A8}"/>
              </a:ext>
            </a:extLst>
          </p:cNvPr>
          <p:cNvSpPr>
            <a:spLocks noChangeArrowheads="1"/>
          </p:cNvSpPr>
          <p:nvPr/>
        </p:nvSpPr>
        <p:spPr bwMode="auto">
          <a:xfrm>
            <a:off x="5855678" y="49161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a:ea typeface="DejaVu Sans" charset="0"/>
                <a:cs typeface="DejaVu Sans" charset="0"/>
              </a:rPr>
              <a:t>Prepare for publication</a:t>
            </a:r>
          </a:p>
        </p:txBody>
      </p:sp>
      <p:sp>
        <p:nvSpPr>
          <p:cNvPr id="21" name="Text Box 22">
            <a:extLst>
              <a:ext uri="{FF2B5EF4-FFF2-40B4-BE49-F238E27FC236}">
                <a16:creationId xmlns:a16="http://schemas.microsoft.com/office/drawing/2014/main" id="{34BCD5BA-F1AD-014F-AB5E-720B73C8B27C}"/>
              </a:ext>
            </a:extLst>
          </p:cNvPr>
          <p:cNvSpPr txBox="1">
            <a:spLocks noChangeArrowheads="1"/>
          </p:cNvSpPr>
          <p:nvPr/>
        </p:nvSpPr>
        <p:spPr bwMode="auto">
          <a:xfrm>
            <a:off x="2410594" y="2902301"/>
            <a:ext cx="156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EC approval?</a:t>
            </a:r>
          </a:p>
        </p:txBody>
      </p:sp>
      <p:cxnSp>
        <p:nvCxnSpPr>
          <p:cNvPr id="22" name="AutoShape 8">
            <a:extLst>
              <a:ext uri="{FF2B5EF4-FFF2-40B4-BE49-F238E27FC236}">
                <a16:creationId xmlns:a16="http://schemas.microsoft.com/office/drawing/2014/main" id="{E0D44283-B05F-1A4F-ADA6-03A24779CD93}"/>
              </a:ext>
            </a:extLst>
          </p:cNvPr>
          <p:cNvCxnSpPr>
            <a:cxnSpLocks noChangeShapeType="1"/>
            <a:stCxn id="10" idx="2"/>
            <a:endCxn id="12" idx="0"/>
          </p:cNvCxnSpPr>
          <p:nvPr/>
        </p:nvCxnSpPr>
        <p:spPr bwMode="auto">
          <a:xfrm rot="5400000" flipH="1" flipV="1">
            <a:off x="2566098" y="1291214"/>
            <a:ext cx="4191000" cy="4902758"/>
          </a:xfrm>
          <a:prstGeom prst="bentConnector5">
            <a:avLst>
              <a:gd name="adj1" fmla="val -5455"/>
              <a:gd name="adj2" fmla="val 64381"/>
              <a:gd name="adj3" fmla="val 105455"/>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3" name="Straight Arrow Connector 29">
            <a:extLst>
              <a:ext uri="{FF2B5EF4-FFF2-40B4-BE49-F238E27FC236}">
                <a16:creationId xmlns:a16="http://schemas.microsoft.com/office/drawing/2014/main" id="{544273DE-E9D5-E145-8112-00BC884AE745}"/>
              </a:ext>
            </a:extLst>
          </p:cNvPr>
          <p:cNvCxnSpPr>
            <a:cxnSpLocks noChangeShapeType="1"/>
            <a:stCxn id="12" idx="2"/>
            <a:endCxn id="14" idx="0"/>
          </p:cNvCxnSpPr>
          <p:nvPr/>
        </p:nvCxnSpPr>
        <p:spPr bwMode="auto">
          <a:xfrm>
            <a:off x="7112977" y="2451798"/>
            <a:ext cx="1" cy="330759"/>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4" name="Straight Arrow Connector 58">
            <a:extLst>
              <a:ext uri="{FF2B5EF4-FFF2-40B4-BE49-F238E27FC236}">
                <a16:creationId xmlns:a16="http://schemas.microsoft.com/office/drawing/2014/main" id="{866624BA-D364-C640-8654-7D4BA3F01ACA}"/>
              </a:ext>
            </a:extLst>
          </p:cNvPr>
          <p:cNvCxnSpPr>
            <a:cxnSpLocks noChangeShapeType="1"/>
            <a:stCxn id="14" idx="2"/>
            <a:endCxn id="19" idx="0"/>
          </p:cNvCxnSpPr>
          <p:nvPr/>
        </p:nvCxnSpPr>
        <p:spPr bwMode="auto">
          <a:xfrm>
            <a:off x="7112978" y="3544557"/>
            <a:ext cx="0" cy="3111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5" name="Straight Arrow Connector 61">
            <a:extLst>
              <a:ext uri="{FF2B5EF4-FFF2-40B4-BE49-F238E27FC236}">
                <a16:creationId xmlns:a16="http://schemas.microsoft.com/office/drawing/2014/main" id="{0D77B722-8F5B-6A44-92B4-8382D0AB0B54}"/>
              </a:ext>
            </a:extLst>
          </p:cNvPr>
          <p:cNvCxnSpPr>
            <a:cxnSpLocks noChangeShapeType="1"/>
            <a:stCxn id="19" idx="2"/>
            <a:endCxn id="20" idx="0"/>
          </p:cNvCxnSpPr>
          <p:nvPr/>
        </p:nvCxnSpPr>
        <p:spPr bwMode="auto">
          <a:xfrm>
            <a:off x="7112978" y="4617707"/>
            <a:ext cx="0" cy="2984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6" name="Straight Arrow Connector 64">
            <a:extLst>
              <a:ext uri="{FF2B5EF4-FFF2-40B4-BE49-F238E27FC236}">
                <a16:creationId xmlns:a16="http://schemas.microsoft.com/office/drawing/2014/main" id="{ED302EDB-0355-674B-B6F3-740E512885E5}"/>
              </a:ext>
            </a:extLst>
          </p:cNvPr>
          <p:cNvCxnSpPr>
            <a:cxnSpLocks noChangeShapeType="1"/>
            <a:stCxn id="20" idx="2"/>
          </p:cNvCxnSpPr>
          <p:nvPr/>
        </p:nvCxnSpPr>
        <p:spPr bwMode="auto">
          <a:xfrm>
            <a:off x="7112978" y="5678157"/>
            <a:ext cx="0" cy="2984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0" name="Rectangle 49">
            <a:extLst>
              <a:ext uri="{FF2B5EF4-FFF2-40B4-BE49-F238E27FC236}">
                <a16:creationId xmlns:a16="http://schemas.microsoft.com/office/drawing/2014/main" id="{EB7B9C17-0E64-324F-940C-DCF528EEF683}"/>
              </a:ext>
            </a:extLst>
          </p:cNvPr>
          <p:cNvSpPr>
            <a:spLocks noChangeArrowheads="1"/>
          </p:cNvSpPr>
          <p:nvPr/>
        </p:nvSpPr>
        <p:spPr bwMode="auto">
          <a:xfrm>
            <a:off x="5857352" y="60030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Published standard</a:t>
            </a:r>
          </a:p>
        </p:txBody>
      </p:sp>
      <p:pic>
        <p:nvPicPr>
          <p:cNvPr id="2" name="Audio Recording 2020Oct 26 at 9:30:01 PM" descr="Audio Recording 2020Oct 26 at 9:30:01 PM">
            <a:hlinkClick r:id="" action="ppaction://media"/>
            <a:extLst>
              <a:ext uri="{FF2B5EF4-FFF2-40B4-BE49-F238E27FC236}">
                <a16:creationId xmlns:a16="http://schemas.microsoft.com/office/drawing/2014/main" id="{B38C74B2-A990-BB4F-8CF2-08A77626BF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0200" y="648873"/>
            <a:ext cx="812800" cy="812800"/>
          </a:xfrm>
          <a:prstGeom prst="rect">
            <a:avLst/>
          </a:prstGeom>
        </p:spPr>
      </p:pic>
    </p:spTree>
    <p:extLst>
      <p:ext uri="{BB962C8B-B14F-4D97-AF65-F5344CB8AC3E}">
        <p14:creationId xmlns:p14="http://schemas.microsoft.com/office/powerpoint/2010/main" val="2286866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stomShape 1"/>
          <p:cNvSpPr>
            <a:spLocks noChangeArrowheads="1"/>
          </p:cNvSpPr>
          <p:nvPr/>
        </p:nvSpPr>
        <p:spPr bwMode="auto">
          <a:xfrm>
            <a:off x="283216" y="365189"/>
            <a:ext cx="85390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charset="0"/>
              </a:defRPr>
            </a:lvl1pPr>
            <a:lvl2pPr marL="742950" indent="-285750">
              <a:spcBef>
                <a:spcPts val="700"/>
              </a:spcBef>
              <a:buSzPct val="100000"/>
              <a:buChar char="–"/>
              <a:defRPr sz="2800">
                <a:solidFill>
                  <a:srgbClr val="000000"/>
                </a:solidFill>
                <a:latin typeface="Arial" charset="0"/>
              </a:defRPr>
            </a:lvl2pPr>
            <a:lvl3pPr marL="1143000" indent="-228600">
              <a:spcBef>
                <a:spcPts val="600"/>
              </a:spcBef>
              <a:buSzPct val="100000"/>
              <a:buChar char="•"/>
              <a:defRPr sz="2400">
                <a:solidFill>
                  <a:srgbClr val="000000"/>
                </a:solidFill>
                <a:latin typeface="Arial" charset="0"/>
              </a:defRPr>
            </a:lvl3pPr>
            <a:lvl4pPr marL="1600200" indent="-228600">
              <a:spcBef>
                <a:spcPts val="500"/>
              </a:spcBef>
              <a:buSzPct val="100000"/>
              <a:buChar char="–"/>
              <a:defRPr sz="2000">
                <a:solidFill>
                  <a:srgbClr val="000000"/>
                </a:solidFill>
                <a:latin typeface="Arial" charset="0"/>
              </a:defRPr>
            </a:lvl4pPr>
            <a:lvl5pPr marL="2057400" indent="-228600">
              <a:spcBef>
                <a:spcPts val="500"/>
              </a:spcBef>
              <a:buSzPct val="100000"/>
              <a:buChar char="»"/>
              <a:defRPr sz="2000">
                <a:solidFill>
                  <a:srgbClr val="000000"/>
                </a:solidFill>
                <a:latin typeface="Arial" charset="0"/>
              </a:defRPr>
            </a:lvl5pPr>
            <a:lvl6pPr marL="2514600" indent="-228600" eaLnBrk="0" fontAlgn="base" hangingPunct="0">
              <a:spcBef>
                <a:spcPts val="500"/>
              </a:spcBef>
              <a:spcAft>
                <a:spcPct val="0"/>
              </a:spcAft>
              <a:buSzPct val="100000"/>
              <a:buChar char="»"/>
              <a:defRPr sz="2000">
                <a:solidFill>
                  <a:srgbClr val="000000"/>
                </a:solidFill>
                <a:latin typeface="Arial" charset="0"/>
              </a:defRPr>
            </a:lvl6pPr>
            <a:lvl7pPr marL="2971800" indent="-228600" eaLnBrk="0" fontAlgn="base" hangingPunct="0">
              <a:spcBef>
                <a:spcPts val="500"/>
              </a:spcBef>
              <a:spcAft>
                <a:spcPct val="0"/>
              </a:spcAft>
              <a:buSzPct val="100000"/>
              <a:buChar char="»"/>
              <a:defRPr sz="2000">
                <a:solidFill>
                  <a:srgbClr val="000000"/>
                </a:solidFill>
                <a:latin typeface="Arial" charset="0"/>
              </a:defRPr>
            </a:lvl7pPr>
            <a:lvl8pPr marL="3429000" indent="-228600" eaLnBrk="0" fontAlgn="base" hangingPunct="0">
              <a:spcBef>
                <a:spcPts val="500"/>
              </a:spcBef>
              <a:spcAft>
                <a:spcPct val="0"/>
              </a:spcAft>
              <a:buSzPct val="100000"/>
              <a:buChar char="»"/>
              <a:defRPr sz="2000">
                <a:solidFill>
                  <a:srgbClr val="000000"/>
                </a:solidFill>
                <a:latin typeface="Arial" charset="0"/>
              </a:defRPr>
            </a:lvl8pPr>
            <a:lvl9pPr marL="3886200" indent="-228600" eaLnBrk="0" fontAlgn="base" hangingPunct="0">
              <a:spcBef>
                <a:spcPts val="500"/>
              </a:spcBef>
              <a:spcAft>
                <a:spcPct val="0"/>
              </a:spcAft>
              <a:buSzPct val="100000"/>
              <a:buChar char="»"/>
              <a:defRPr sz="2000">
                <a:solidFill>
                  <a:srgbClr val="000000"/>
                </a:solidFill>
                <a:latin typeface="Arial"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21507" name="CustomShape 2"/>
          <p:cNvSpPr>
            <a:spLocks noChangeArrowheads="1"/>
          </p:cNvSpPr>
          <p:nvPr/>
        </p:nvSpPr>
        <p:spPr bwMode="auto">
          <a:xfrm>
            <a:off x="666753" y="180581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ts val="800"/>
              </a:spcBef>
              <a:buSzPct val="100000"/>
              <a:buChar char="•"/>
              <a:defRPr sz="3200">
                <a:solidFill>
                  <a:srgbClr val="000000"/>
                </a:solidFill>
                <a:latin typeface="Arial" charset="0"/>
              </a:defRPr>
            </a:lvl1pPr>
            <a:lvl2pPr marL="914400" indent="-457200">
              <a:spcBef>
                <a:spcPts val="700"/>
              </a:spcBef>
              <a:buSzPct val="100000"/>
              <a:buChar char="–"/>
              <a:defRPr sz="2800">
                <a:solidFill>
                  <a:srgbClr val="000000"/>
                </a:solidFill>
                <a:latin typeface="Arial" charset="0"/>
              </a:defRPr>
            </a:lvl2pPr>
            <a:lvl3pPr marL="1143000" indent="-228600">
              <a:spcBef>
                <a:spcPts val="600"/>
              </a:spcBef>
              <a:buSzPct val="100000"/>
              <a:buChar char="•"/>
              <a:defRPr sz="2400">
                <a:solidFill>
                  <a:srgbClr val="000000"/>
                </a:solidFill>
                <a:latin typeface="Arial" charset="0"/>
              </a:defRPr>
            </a:lvl3pPr>
            <a:lvl4pPr marL="1600200" indent="-228600">
              <a:spcBef>
                <a:spcPts val="500"/>
              </a:spcBef>
              <a:buSzPct val="100000"/>
              <a:buChar char="–"/>
              <a:defRPr sz="2000">
                <a:solidFill>
                  <a:srgbClr val="000000"/>
                </a:solidFill>
                <a:latin typeface="Arial" charset="0"/>
              </a:defRPr>
            </a:lvl4pPr>
            <a:lvl5pPr marL="2057400" indent="-228600">
              <a:spcBef>
                <a:spcPts val="500"/>
              </a:spcBef>
              <a:buSzPct val="100000"/>
              <a:buChar char="»"/>
              <a:defRPr sz="2000">
                <a:solidFill>
                  <a:srgbClr val="000000"/>
                </a:solidFill>
                <a:latin typeface="Arial" charset="0"/>
              </a:defRPr>
            </a:lvl5pPr>
            <a:lvl6pPr marL="2514600" indent="-228600" eaLnBrk="0" fontAlgn="base" hangingPunct="0">
              <a:spcBef>
                <a:spcPts val="500"/>
              </a:spcBef>
              <a:spcAft>
                <a:spcPct val="0"/>
              </a:spcAft>
              <a:buSzPct val="100000"/>
              <a:buChar char="»"/>
              <a:defRPr sz="2000">
                <a:solidFill>
                  <a:srgbClr val="000000"/>
                </a:solidFill>
                <a:latin typeface="Arial" charset="0"/>
              </a:defRPr>
            </a:lvl6pPr>
            <a:lvl7pPr marL="2971800" indent="-228600" eaLnBrk="0" fontAlgn="base" hangingPunct="0">
              <a:spcBef>
                <a:spcPts val="500"/>
              </a:spcBef>
              <a:spcAft>
                <a:spcPct val="0"/>
              </a:spcAft>
              <a:buSzPct val="100000"/>
              <a:buChar char="»"/>
              <a:defRPr sz="2000">
                <a:solidFill>
                  <a:srgbClr val="000000"/>
                </a:solidFill>
                <a:latin typeface="Arial" charset="0"/>
              </a:defRPr>
            </a:lvl7pPr>
            <a:lvl8pPr marL="3429000" indent="-228600" eaLnBrk="0" fontAlgn="base" hangingPunct="0">
              <a:spcBef>
                <a:spcPts val="500"/>
              </a:spcBef>
              <a:spcAft>
                <a:spcPct val="0"/>
              </a:spcAft>
              <a:buSzPct val="100000"/>
              <a:buChar char="»"/>
              <a:defRPr sz="2000">
                <a:solidFill>
                  <a:srgbClr val="000000"/>
                </a:solidFill>
                <a:latin typeface="Arial" charset="0"/>
              </a:defRPr>
            </a:lvl8pPr>
            <a:lvl9pPr marL="3886200" indent="-228600" eaLnBrk="0" fontAlgn="base" hangingPunct="0">
              <a:spcBef>
                <a:spcPts val="500"/>
              </a:spcBef>
              <a:spcAft>
                <a:spcPct val="0"/>
              </a:spcAft>
              <a:buSzPct val="100000"/>
              <a:buChar char="»"/>
              <a:defRPr sz="2000">
                <a:solidFill>
                  <a:srgbClr val="000000"/>
                </a:solidFill>
                <a:latin typeface="Arial" charset="0"/>
              </a:defRPr>
            </a:lvl9pPr>
          </a:lstStyle>
          <a:p>
            <a:pPr eaLnBrk="1" hangingPunct="1">
              <a:spcBef>
                <a:spcPct val="0"/>
              </a:spcBef>
              <a:buSzTx/>
              <a:buFontTx/>
              <a:buNone/>
            </a:pPr>
            <a:endParaRPr lang="en-US" altLang="en-US" sz="2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95A7EB56-4FA2-6649-8662-3085215F9A55}"/>
              </a:ext>
            </a:extLst>
          </p:cNvPr>
          <p:cNvSpPr>
            <a:spLocks noGrp="1"/>
          </p:cNvSpPr>
          <p:nvPr>
            <p:ph type="title"/>
          </p:nvPr>
        </p:nvSpPr>
        <p:spPr/>
        <p:txBody>
          <a:bodyPr/>
          <a:lstStyle/>
          <a:p>
            <a:r>
              <a:rPr lang="en-US" altLang="en-US" dirty="0">
                <a:latin typeface="Verdana" charset="0"/>
                <a:ea typeface="Verdana" charset="0"/>
                <a:cs typeface="Verdana" charset="0"/>
              </a:rPr>
              <a:t>IEEE 802 Standards Development Life Cycle – Part 4</a:t>
            </a:r>
            <a:endParaRPr lang="en-US" dirty="0"/>
          </a:p>
        </p:txBody>
      </p:sp>
      <p:sp>
        <p:nvSpPr>
          <p:cNvPr id="4" name="Content Placeholder 3">
            <a:extLst>
              <a:ext uri="{FF2B5EF4-FFF2-40B4-BE49-F238E27FC236}">
                <a16:creationId xmlns:a16="http://schemas.microsoft.com/office/drawing/2014/main" id="{693D3FBF-88B7-854A-9278-070810FB35DA}"/>
              </a:ext>
            </a:extLst>
          </p:cNvPr>
          <p:cNvSpPr>
            <a:spLocks noGrp="1"/>
          </p:cNvSpPr>
          <p:nvPr>
            <p:ph idx="1"/>
          </p:nvPr>
        </p:nvSpPr>
        <p:spPr>
          <a:xfrm>
            <a:off x="390523" y="1508189"/>
            <a:ext cx="8362954" cy="4750018"/>
          </a:xfrm>
        </p:spPr>
        <p:txBody>
          <a:bodyPr/>
          <a:lstStyle/>
          <a:p>
            <a:pPr>
              <a:spcBef>
                <a:spcPct val="0"/>
              </a:spcBef>
              <a:buSzTx/>
              <a:buNone/>
            </a:pPr>
            <a:r>
              <a:rPr lang="en-US" altLang="en-US" sz="2000" dirty="0"/>
              <a:t>The current Standard is the original base standard or most recent revision, as modified by subsequent corrigenda (corrections) and amendments</a:t>
            </a:r>
          </a:p>
          <a:p>
            <a:pPr>
              <a:spcBef>
                <a:spcPct val="0"/>
              </a:spcBef>
              <a:buSzTx/>
              <a:buNone/>
            </a:pPr>
            <a:r>
              <a:rPr lang="en-US" altLang="en-US" sz="2000" dirty="0"/>
              <a:t>Example base standards: </a:t>
            </a:r>
            <a:r>
              <a:rPr lang="en-US" altLang="en-US" sz="1800" dirty="0"/>
              <a:t>802.1Q, 802.1AE, 802.3, 802.15.4</a:t>
            </a:r>
            <a:endParaRPr lang="en-US" altLang="en-US" sz="2000" dirty="0"/>
          </a:p>
          <a:p>
            <a:pPr>
              <a:spcBef>
                <a:spcPct val="0"/>
              </a:spcBef>
              <a:buSzTx/>
              <a:buNone/>
            </a:pPr>
            <a:r>
              <a:rPr lang="en-US" altLang="en-US" sz="2000" dirty="0"/>
              <a:t>Example amendments: </a:t>
            </a:r>
            <a:r>
              <a:rPr lang="en-US" altLang="en-US" sz="1800" dirty="0"/>
              <a:t>802.1Qbu, 802.1AEcg, 802.3bz, 802.15.4t</a:t>
            </a:r>
            <a:endParaRPr lang="en-US" altLang="en-US" sz="2000" dirty="0"/>
          </a:p>
          <a:p>
            <a:pPr lvl="1">
              <a:spcBef>
                <a:spcPct val="0"/>
              </a:spcBef>
              <a:buFont typeface="Arial" panose="020B0604020202020204" pitchFamily="34" charset="0"/>
              <a:buChar char="•"/>
            </a:pPr>
            <a:r>
              <a:rPr lang="en-US" altLang="en-US" dirty="0"/>
              <a:t>Amendment identified by lower-case initials appended to base</a:t>
            </a:r>
          </a:p>
          <a:p>
            <a:pPr lvl="1">
              <a:spcBef>
                <a:spcPct val="0"/>
              </a:spcBef>
              <a:buFont typeface="Arial" panose="020B0604020202020204" pitchFamily="34" charset="0"/>
              <a:buChar char="•"/>
            </a:pPr>
            <a:r>
              <a:rPr lang="en-US" altLang="en-US" dirty="0"/>
              <a:t>Project identifier is the prospective standard identifier, prepended with ”P”</a:t>
            </a:r>
            <a:endParaRPr lang="en-US" altLang="en-US" sz="2000" dirty="0"/>
          </a:p>
          <a:p>
            <a:pPr>
              <a:spcBef>
                <a:spcPct val="0"/>
              </a:spcBef>
              <a:buSzTx/>
              <a:buNone/>
            </a:pPr>
            <a:endParaRPr lang="en-US" altLang="en-US" sz="2000" dirty="0">
              <a:latin typeface="Verdana" charset="0"/>
              <a:ea typeface="Verdana" charset="0"/>
              <a:cs typeface="Verdana" charset="0"/>
            </a:endParaRPr>
          </a:p>
          <a:p>
            <a:pPr>
              <a:spcBef>
                <a:spcPct val="0"/>
              </a:spcBef>
              <a:buSzTx/>
              <a:buNone/>
            </a:pPr>
            <a:r>
              <a:rPr lang="en-US" altLang="en-US" sz="2000" b="1" dirty="0">
                <a:latin typeface="Verdana" charset="0"/>
                <a:ea typeface="Verdana" charset="0"/>
                <a:cs typeface="Verdana" charset="0"/>
              </a:rPr>
              <a:t>Maintaining the Standard</a:t>
            </a:r>
            <a:endParaRPr lang="en-US" altLang="en-US" sz="2000" b="1" dirty="0"/>
          </a:p>
          <a:p>
            <a:pPr marL="469900" lvl="1" indent="-469900">
              <a:spcBef>
                <a:spcPts val="1100"/>
              </a:spcBef>
              <a:buClr>
                <a:schemeClr val="accent1"/>
              </a:buClr>
              <a:buFont typeface="Wingdings 2" pitchFamily="18" charset="2"/>
              <a:buChar char=""/>
              <a:defRPr/>
            </a:pPr>
            <a:r>
              <a:rPr lang="en-US" altLang="en-US" sz="2000" dirty="0"/>
              <a:t>Keep the standard current by producing amendments and corrigenda</a:t>
            </a:r>
          </a:p>
          <a:p>
            <a:pPr marL="469900" lvl="1" indent="-469900">
              <a:spcBef>
                <a:spcPts val="1100"/>
              </a:spcBef>
              <a:buClr>
                <a:schemeClr val="accent1"/>
              </a:buClr>
              <a:buFont typeface="Wingdings 2" pitchFamily="18" charset="2"/>
              <a:buChar char=""/>
              <a:defRPr/>
            </a:pPr>
            <a:r>
              <a:rPr lang="en-US" altLang="en-US" sz="2000" dirty="0"/>
              <a:t>Renew the standard by creating revisions</a:t>
            </a:r>
          </a:p>
          <a:p>
            <a:pPr marL="708025" lvl="2" indent="-469900">
              <a:spcBef>
                <a:spcPts val="1100"/>
              </a:spcBef>
              <a:buClr>
                <a:schemeClr val="accent1"/>
              </a:buClr>
              <a:buFont typeface="Courier New" panose="02070309020205020404" pitchFamily="49" charset="0"/>
              <a:buChar char="o"/>
              <a:defRPr/>
            </a:pPr>
            <a:r>
              <a:rPr lang="en-US" altLang="en-US" sz="2000" dirty="0"/>
              <a:t>incorporating prior amendments and corrigenda</a:t>
            </a:r>
          </a:p>
          <a:p>
            <a:pPr marL="469900" lvl="1" indent="-469900">
              <a:spcBef>
                <a:spcPts val="1100"/>
              </a:spcBef>
              <a:buClr>
                <a:schemeClr val="accent1"/>
              </a:buClr>
              <a:buFont typeface="Wingdings 2" pitchFamily="18" charset="2"/>
              <a:buChar char=""/>
              <a:defRPr/>
            </a:pPr>
            <a:r>
              <a:rPr lang="en-US" altLang="en-US" sz="2000" dirty="0"/>
              <a:t>When the standard is out of date, withdraw it.</a:t>
            </a:r>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21</a:t>
            </a:fld>
            <a:endParaRPr lang="en-US" altLang="en-US" sz="1400" b="0" dirty="0">
              <a:latin typeface="Arial" panose="020B0604020202020204" pitchFamily="34" charset="0"/>
            </a:endParaRPr>
          </a:p>
        </p:txBody>
      </p:sp>
      <p:pic>
        <p:nvPicPr>
          <p:cNvPr id="9" name="Audio Recording 2020Oct 27 at 3:57:50 PM" descr="Audio Recording 2020Oct 27 at 3:57:50 PM">
            <a:hlinkClick r:id="" action="ppaction://media"/>
            <a:extLst>
              <a:ext uri="{FF2B5EF4-FFF2-40B4-BE49-F238E27FC236}">
                <a16:creationId xmlns:a16="http://schemas.microsoft.com/office/drawing/2014/main" id="{4D9AC780-3FEC-9941-8DD6-F5DCF08C797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884014" y="1504601"/>
            <a:ext cx="812800" cy="812800"/>
          </a:xfrm>
          <a:prstGeom prst="rect">
            <a:avLst/>
          </a:prstGeom>
        </p:spPr>
      </p:pic>
      <p:pic>
        <p:nvPicPr>
          <p:cNvPr id="10" name="Audio Recording 2020Oct 27 at 3:58:21 PM" descr="Audio Recording 2020Oct 27 at 3:58:21 PM">
            <a:hlinkClick r:id="" action="ppaction://media"/>
            <a:extLst>
              <a:ext uri="{FF2B5EF4-FFF2-40B4-BE49-F238E27FC236}">
                <a16:creationId xmlns:a16="http://schemas.microsoft.com/office/drawing/2014/main" id="{F2905297-A8F7-0F4D-8EB2-B02F202B9CB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070847" y="2126208"/>
            <a:ext cx="812800" cy="812800"/>
          </a:xfrm>
          <a:prstGeom prst="rect">
            <a:avLst/>
          </a:prstGeom>
        </p:spPr>
      </p:pic>
      <p:pic>
        <p:nvPicPr>
          <p:cNvPr id="11" name="Audio Recording 2020Oct 27 at 3:58:53 PM" descr="Audio Recording 2020Oct 27 at 3:58:53 PM">
            <a:hlinkClick r:id="" action="ppaction://media"/>
            <a:extLst>
              <a:ext uri="{FF2B5EF4-FFF2-40B4-BE49-F238E27FC236}">
                <a16:creationId xmlns:a16="http://schemas.microsoft.com/office/drawing/2014/main" id="{A86ECA09-0C49-EF4F-9700-7D78BAF842BF}"/>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797800" y="3392866"/>
            <a:ext cx="812800" cy="812800"/>
          </a:xfrm>
          <a:prstGeom prst="rect">
            <a:avLst/>
          </a:prstGeom>
        </p:spPr>
      </p:pic>
      <p:pic>
        <p:nvPicPr>
          <p:cNvPr id="12" name="Audio Recording 2020Oct 27 at 3:59:50 PM" descr="Audio Recording 2020Oct 27 at 3:59:50 PM">
            <a:hlinkClick r:id="" action="ppaction://media"/>
            <a:extLst>
              <a:ext uri="{FF2B5EF4-FFF2-40B4-BE49-F238E27FC236}">
                <a16:creationId xmlns:a16="http://schemas.microsoft.com/office/drawing/2014/main" id="{12B814A1-A4B7-4E41-AFD0-59783BEBFBE2}"/>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645402" y="5374877"/>
            <a:ext cx="812800" cy="812800"/>
          </a:xfrm>
          <a:prstGeom prst="rect">
            <a:avLst/>
          </a:prstGeom>
        </p:spPr>
      </p:pic>
    </p:spTree>
    <p:extLst>
      <p:ext uri="{BB962C8B-B14F-4D97-AF65-F5344CB8AC3E}">
        <p14:creationId xmlns:p14="http://schemas.microsoft.com/office/powerpoint/2010/main" val="19317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7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216"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616"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064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audio>
              <p:cMediaNode vol="80000">
                <p:cTn id="20" fill="hold" display="0">
                  <p:stCondLst>
                    <p:cond delay="indefinite"/>
                  </p:stCondLst>
                  <p:endCondLst>
                    <p:cond evt="onStopAudio" delay="0">
                      <p:tgtEl>
                        <p:sldTgt/>
                      </p:tgtEl>
                    </p:cond>
                  </p:endCondLst>
                </p:cTn>
                <p:tgtEl>
                  <p:spTgt spid="10"/>
                </p:tgtEl>
              </p:cMediaNode>
            </p:audio>
            <p:audio>
              <p:cMediaNode vol="80000">
                <p:cTn id="21" fill="hold" display="0">
                  <p:stCondLst>
                    <p:cond delay="indefinite"/>
                  </p:stCondLst>
                  <p:endCondLst>
                    <p:cond evt="onStopAudio" delay="0">
                      <p:tgtEl>
                        <p:sldTgt/>
                      </p:tgtEl>
                    </p:cond>
                  </p:endCondLst>
                </p:cTn>
                <p:tgtEl>
                  <p:spTgt spid="11"/>
                </p:tgtEl>
              </p:cMediaNode>
            </p:audio>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062D-D1BE-B949-A5A1-84BCCFDB332F}"/>
              </a:ext>
            </a:extLst>
          </p:cNvPr>
          <p:cNvSpPr>
            <a:spLocks noGrp="1"/>
          </p:cNvSpPr>
          <p:nvPr>
            <p:ph type="title"/>
          </p:nvPr>
        </p:nvSpPr>
        <p:spPr/>
        <p:txBody>
          <a:bodyPr/>
          <a:lstStyle/>
          <a:p>
            <a:r>
              <a:rPr lang="en-US" altLang="en-US" dirty="0">
                <a:ea typeface="DejaVu Sans"/>
                <a:cs typeface="DejaVu Sans"/>
              </a:rPr>
              <a:t>Balloting of Drafts</a:t>
            </a:r>
            <a:endParaRPr lang="en-US" dirty="0"/>
          </a:p>
        </p:txBody>
      </p:sp>
      <p:sp>
        <p:nvSpPr>
          <p:cNvPr id="3" name="Content Placeholder 2">
            <a:extLst>
              <a:ext uri="{FF2B5EF4-FFF2-40B4-BE49-F238E27FC236}">
                <a16:creationId xmlns:a16="http://schemas.microsoft.com/office/drawing/2014/main" id="{0CB990F6-4B64-4447-85FD-7D5EA7641042}"/>
              </a:ext>
            </a:extLst>
          </p:cNvPr>
          <p:cNvSpPr>
            <a:spLocks noGrp="1"/>
          </p:cNvSpPr>
          <p:nvPr>
            <p:ph idx="1"/>
          </p:nvPr>
        </p:nvSpPr>
        <p:spPr>
          <a:xfrm>
            <a:off x="513302" y="1237622"/>
            <a:ext cx="7944899" cy="5696431"/>
          </a:xfrm>
        </p:spPr>
        <p:txBody>
          <a:bodyPr/>
          <a:lstStyle/>
          <a:p>
            <a:pPr marL="0" indent="0">
              <a:buNone/>
            </a:pPr>
            <a:r>
              <a:rPr lang="en-US" dirty="0"/>
              <a:t>Three levels of review/voting occur in IEEE 802 standards development</a:t>
            </a:r>
          </a:p>
          <a:p>
            <a:pPr lvl="1"/>
            <a:r>
              <a:rPr lang="en-US" dirty="0"/>
              <a:t>The intention is to improve the draft</a:t>
            </a:r>
          </a:p>
          <a:p>
            <a:r>
              <a:rPr lang="en-US" dirty="0"/>
              <a:t>Task Group or Task Group review or ballot</a:t>
            </a:r>
          </a:p>
          <a:p>
            <a:pPr lvl="1"/>
            <a:r>
              <a:rPr lang="en-US" dirty="0"/>
              <a:t>Requirements vary; may be informal – consult Working Group.</a:t>
            </a:r>
          </a:p>
          <a:p>
            <a:r>
              <a:rPr lang="en-US" dirty="0"/>
              <a:t>Working Group Ballot (”WG Letter Ballot”)</a:t>
            </a:r>
          </a:p>
          <a:p>
            <a:pPr lvl="1"/>
            <a:r>
              <a:rPr lang="en-US" dirty="0"/>
              <a:t>Formal requirements set by LMSC</a:t>
            </a:r>
          </a:p>
          <a:p>
            <a:pPr lvl="1"/>
            <a:r>
              <a:rPr lang="en-US" dirty="0"/>
              <a:t>75% approval threshold</a:t>
            </a:r>
          </a:p>
          <a:p>
            <a:pPr lvl="1"/>
            <a:r>
              <a:rPr lang="en-US" dirty="0"/>
              <a:t>comment response and recirculation requirements</a:t>
            </a:r>
          </a:p>
          <a:p>
            <a:pPr lvl="1"/>
            <a:r>
              <a:rPr lang="en-US" dirty="0"/>
              <a:t>WG Members have a responsibility to participate</a:t>
            </a:r>
          </a:p>
          <a:p>
            <a:r>
              <a:rPr lang="en-US" dirty="0"/>
              <a:t>IEEE SA Ballot (formerly known as “Sponsor Ballot”) </a:t>
            </a:r>
          </a:p>
          <a:p>
            <a:pPr lvl="1"/>
            <a:r>
              <a:rPr lang="en-US" dirty="0"/>
              <a:t>Formal requirements set by IEEE SA</a:t>
            </a:r>
          </a:p>
          <a:p>
            <a:pPr lvl="1"/>
            <a:r>
              <a:rPr lang="en-US" dirty="0"/>
              <a:t>75% approval threshold</a:t>
            </a:r>
          </a:p>
          <a:p>
            <a:pPr lvl="1"/>
            <a:r>
              <a:rPr lang="en-US" dirty="0"/>
              <a:t>comment response and recirculation requirements</a:t>
            </a:r>
          </a:p>
          <a:p>
            <a:pPr lvl="1"/>
            <a:r>
              <a:rPr lang="en-US" dirty="0"/>
              <a:t>Open (no cost) to all interested parties, via IEEE SA-membership</a:t>
            </a:r>
          </a:p>
          <a:p>
            <a:pPr lvl="2"/>
            <a:r>
              <a:rPr lang="en-US" dirty="0"/>
              <a:t>IEEE SA balloting tool is “</a:t>
            </a:r>
            <a:r>
              <a:rPr lang="en-US" dirty="0" err="1"/>
              <a:t>myBallot</a:t>
            </a:r>
            <a:r>
              <a:rPr lang="en-US" dirty="0"/>
              <a:t>” </a:t>
            </a:r>
            <a:r>
              <a:rPr lang="en-US" sz="1200" dirty="0"/>
              <a:t>&lt;</a:t>
            </a:r>
            <a:r>
              <a:rPr lang="en-US" sz="1200" dirty="0">
                <a:hlinkClick r:id="rId8"/>
              </a:rPr>
              <a:t>https://development.standards.ieee.org</a:t>
            </a:r>
            <a:r>
              <a:rPr lang="en-US" sz="1200" dirty="0"/>
              <a:t>&gt;</a:t>
            </a:r>
          </a:p>
          <a:p>
            <a:pPr lvl="2"/>
            <a:r>
              <a:rPr lang="en-US" dirty="0"/>
              <a:t>To be in the ballot pool and receive an invitation, must indicate interest </a:t>
            </a:r>
          </a:p>
          <a:p>
            <a:pPr lvl="2"/>
            <a:r>
              <a:rPr lang="en-US" dirty="0"/>
              <a:t>To participate in ballot group, must respond to invitation in advance</a:t>
            </a:r>
          </a:p>
          <a:p>
            <a:pPr lvl="1"/>
            <a:r>
              <a:rPr lang="en-US" dirty="0"/>
              <a:t>60-day public review runs concurrently</a:t>
            </a:r>
          </a:p>
        </p:txBody>
      </p:sp>
      <p:sp>
        <p:nvSpPr>
          <p:cNvPr id="4" name="Slide Number Placeholder 3">
            <a:extLst>
              <a:ext uri="{FF2B5EF4-FFF2-40B4-BE49-F238E27FC236}">
                <a16:creationId xmlns:a16="http://schemas.microsoft.com/office/drawing/2014/main" id="{9B427B55-CE88-5549-8690-60D557DA51D6}"/>
              </a:ext>
            </a:extLst>
          </p:cNvPr>
          <p:cNvSpPr>
            <a:spLocks noGrp="1"/>
          </p:cNvSpPr>
          <p:nvPr>
            <p:ph type="sldNum" sz="quarter" idx="12"/>
          </p:nvPr>
        </p:nvSpPr>
        <p:spPr/>
        <p:txBody>
          <a:bodyPr/>
          <a:lstStyle/>
          <a:p>
            <a:pPr>
              <a:defRPr/>
            </a:pPr>
            <a:fld id="{6CFC1F96-5ED1-41A0-BC5E-E0FC0B2B84E1}" type="slidenum">
              <a:rPr lang="en-US" sz="1400" smtClean="0">
                <a:solidFill>
                  <a:srgbClr val="000000"/>
                </a:solidFill>
                <a:latin typeface="Arial" panose="020B0604020202020204" pitchFamily="34" charset="0"/>
              </a:rPr>
              <a:pPr>
                <a:defRPr/>
              </a:pPr>
              <a:t>22</a:t>
            </a:fld>
            <a:endParaRPr lang="en-US" sz="1400" dirty="0">
              <a:solidFill>
                <a:srgbClr val="000000"/>
              </a:solidFill>
              <a:latin typeface="Arial" panose="020B0604020202020204" pitchFamily="34" charset="0"/>
            </a:endParaRPr>
          </a:p>
        </p:txBody>
      </p:sp>
      <p:pic>
        <p:nvPicPr>
          <p:cNvPr id="8" name="Audio Recording 2020Oct 27 at 3:53:05 PM" descr="Audio Recording 2020Oct 27 at 3:53:05 PM">
            <a:hlinkClick r:id="" action="ppaction://media"/>
            <a:extLst>
              <a:ext uri="{FF2B5EF4-FFF2-40B4-BE49-F238E27FC236}">
                <a16:creationId xmlns:a16="http://schemas.microsoft.com/office/drawing/2014/main" id="{6A404AD4-F376-664F-BD32-56FDC0C724B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645402" y="1401618"/>
            <a:ext cx="812800" cy="812800"/>
          </a:xfrm>
          <a:prstGeom prst="rect">
            <a:avLst/>
          </a:prstGeom>
        </p:spPr>
      </p:pic>
      <p:pic>
        <p:nvPicPr>
          <p:cNvPr id="9" name="Audio Recording 2020Oct 27 at 3:54:14 PM" descr="Audio Recording 2020Oct 27 at 3:54:14 PM">
            <a:hlinkClick r:id="" action="ppaction://media"/>
            <a:extLst>
              <a:ext uri="{FF2B5EF4-FFF2-40B4-BE49-F238E27FC236}">
                <a16:creationId xmlns:a16="http://schemas.microsoft.com/office/drawing/2014/main" id="{42ADBA97-FC12-F24E-A8B1-C2998F959EB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587077" y="2552700"/>
            <a:ext cx="812800" cy="812800"/>
          </a:xfrm>
          <a:prstGeom prst="rect">
            <a:avLst/>
          </a:prstGeom>
        </p:spPr>
      </p:pic>
      <p:pic>
        <p:nvPicPr>
          <p:cNvPr id="10" name="Audio Recording 2020Oct 27 at 3:55:29 PM" descr="Audio Recording 2020Oct 27 at 3:55:29 PM">
            <a:hlinkClick r:id="" action="ppaction://media"/>
            <a:extLst>
              <a:ext uri="{FF2B5EF4-FFF2-40B4-BE49-F238E27FC236}">
                <a16:creationId xmlns:a16="http://schemas.microsoft.com/office/drawing/2014/main" id="{999A618E-D598-D144-82D1-EFFE7C9072E8}"/>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645401" y="4643582"/>
            <a:ext cx="812800" cy="812800"/>
          </a:xfrm>
          <a:prstGeom prst="rect">
            <a:avLst/>
          </a:prstGeom>
        </p:spPr>
      </p:pic>
    </p:spTree>
    <p:extLst>
      <p:ext uri="{BB962C8B-B14F-4D97-AF65-F5344CB8AC3E}">
        <p14:creationId xmlns:p14="http://schemas.microsoft.com/office/powerpoint/2010/main" val="2355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7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3824"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28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56F11F5F-45BC-054C-9D6F-C7D4181FA78C}"/>
              </a:ext>
            </a:extLst>
          </p:cNvPr>
          <p:cNvSpPr>
            <a:spLocks noChangeArrowheads="1"/>
          </p:cNvSpPr>
          <p:nvPr/>
        </p:nvSpPr>
        <p:spPr bwMode="auto">
          <a:xfrm>
            <a:off x="304800" y="1997075"/>
            <a:ext cx="8305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2400" dirty="0"/>
          </a:p>
        </p:txBody>
      </p:sp>
      <p:sp>
        <p:nvSpPr>
          <p:cNvPr id="2" name="Title 1">
            <a:extLst>
              <a:ext uri="{FF2B5EF4-FFF2-40B4-BE49-F238E27FC236}">
                <a16:creationId xmlns:a16="http://schemas.microsoft.com/office/drawing/2014/main" id="{38A63E6B-9A37-954A-9E72-07E616845C77}"/>
              </a:ext>
            </a:extLst>
          </p:cNvPr>
          <p:cNvSpPr>
            <a:spLocks noGrp="1"/>
          </p:cNvSpPr>
          <p:nvPr>
            <p:ph type="title"/>
          </p:nvPr>
        </p:nvSpPr>
        <p:spPr>
          <a:xfrm>
            <a:off x="1295399" y="228600"/>
            <a:ext cx="7772399" cy="838200"/>
          </a:xfrm>
        </p:spPr>
        <p:txBody>
          <a:bodyPr/>
          <a:lstStyle/>
          <a:p>
            <a:r>
              <a:rPr lang="en-US" dirty="0"/>
              <a:t>IEEE SA Policy: Patent, Copyright, etc.</a:t>
            </a:r>
          </a:p>
        </p:txBody>
      </p:sp>
      <p:sp>
        <p:nvSpPr>
          <p:cNvPr id="3" name="Content Placeholder 2">
            <a:extLst>
              <a:ext uri="{FF2B5EF4-FFF2-40B4-BE49-F238E27FC236}">
                <a16:creationId xmlns:a16="http://schemas.microsoft.com/office/drawing/2014/main" id="{0588389C-BFB7-C04E-BBFE-183FA28880AD}"/>
              </a:ext>
            </a:extLst>
          </p:cNvPr>
          <p:cNvSpPr>
            <a:spLocks noGrp="1"/>
          </p:cNvSpPr>
          <p:nvPr>
            <p:ph idx="1"/>
          </p:nvPr>
        </p:nvSpPr>
        <p:spPr>
          <a:xfrm>
            <a:off x="533400" y="1223494"/>
            <a:ext cx="7772400" cy="4791055"/>
          </a:xfrm>
        </p:spPr>
        <p:txBody>
          <a:bodyPr/>
          <a:lstStyle/>
          <a:p>
            <a:r>
              <a:rPr lang="en-US" sz="2000" dirty="0"/>
              <a:t>Presented in IEEE SA standards development meetings.</a:t>
            </a:r>
          </a:p>
          <a:p>
            <a:pPr lvl="1"/>
            <a:r>
              <a:rPr lang="en-US" dirty="0"/>
              <a:t>Not reviewed in detail in this orientation presentation.</a:t>
            </a:r>
            <a:endParaRPr lang="en-US" sz="2000" dirty="0"/>
          </a:p>
          <a:p>
            <a:r>
              <a:rPr lang="en-US" sz="2000" dirty="0"/>
              <a:t>Familiarize yourself with the patent policy:</a:t>
            </a:r>
          </a:p>
          <a:p>
            <a:pPr lvl="1"/>
            <a:r>
              <a:rPr lang="en-US" u="sng" dirty="0">
                <a:hlinkClick r:id="rId5"/>
              </a:rPr>
              <a:t>https://standards.ieee.org/about/sasb/patcom/materials.html</a:t>
            </a:r>
            <a:endParaRPr lang="en-US" sz="2000" u="sng" dirty="0"/>
          </a:p>
          <a:p>
            <a:r>
              <a:rPr lang="en-US" sz="2000" dirty="0"/>
              <a:t>Review particularly:</a:t>
            </a:r>
          </a:p>
          <a:p>
            <a:pPr lvl="1"/>
            <a:r>
              <a:rPr lang="en-US" sz="2000" dirty="0"/>
              <a:t>Patent Slides for Standards Development Meetings</a:t>
            </a:r>
          </a:p>
          <a:p>
            <a:pPr lvl="3"/>
            <a:r>
              <a:rPr lang="en-US" dirty="0">
                <a:hlinkClick r:id="rId6"/>
              </a:rPr>
              <a:t>https://mentor.ieee.org/myproject/Public/mytools/mob/slideset.pdf</a:t>
            </a:r>
            <a:endParaRPr lang="en-US" sz="1600" dirty="0"/>
          </a:p>
          <a:p>
            <a:pPr lvl="2"/>
            <a:r>
              <a:rPr lang="en-US" sz="2000" dirty="0"/>
              <a:t>includes Call for Potentially Essential Patents</a:t>
            </a:r>
          </a:p>
          <a:p>
            <a:pPr lvl="1"/>
            <a:r>
              <a:rPr lang="en-US" sz="2000" dirty="0"/>
              <a:t>Patent Slides for Pre-PAR Meetings</a:t>
            </a:r>
          </a:p>
          <a:p>
            <a:pPr lvl="3"/>
            <a:r>
              <a:rPr lang="en-US" dirty="0">
                <a:hlinkClick r:id="rId7"/>
              </a:rPr>
              <a:t>https://mentor.ieee.org/myproject/Public/mytools/mob/preparslides.pdf</a:t>
            </a:r>
            <a:endParaRPr lang="en-US" sz="1600" dirty="0"/>
          </a:p>
          <a:p>
            <a:r>
              <a:rPr lang="en-US" sz="2000" dirty="0"/>
              <a:t>Familiarize yourself with the copyright policy</a:t>
            </a:r>
          </a:p>
          <a:p>
            <a:pPr lvl="3"/>
            <a:r>
              <a:rPr lang="en-US" dirty="0">
                <a:hlinkClick r:id="rId8"/>
              </a:rPr>
              <a:t>https://standards.ieee.org/ipr/copyright-materials.html</a:t>
            </a:r>
            <a:endParaRPr lang="en-US" dirty="0"/>
          </a:p>
          <a:p>
            <a:r>
              <a:rPr lang="en-US" sz="2000" dirty="0"/>
              <a:t>Slides include coverage of some non-patent guidelines, including antitrust and competition issues.</a:t>
            </a:r>
            <a:endParaRPr lang="en-US" sz="2000" u="sng" dirty="0"/>
          </a:p>
        </p:txBody>
      </p:sp>
      <p:sp>
        <p:nvSpPr>
          <p:cNvPr id="27651" name="Slide Number Placeholder 1">
            <a:extLst>
              <a:ext uri="{FF2B5EF4-FFF2-40B4-BE49-F238E27FC236}">
                <a16:creationId xmlns:a16="http://schemas.microsoft.com/office/drawing/2014/main" id="{D800F900-DB80-E74B-9ED4-994FD6F99F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54BCE26B-E0E3-854E-A3E1-DF5312360072}" type="slidenum">
              <a:rPr lang="en-US" altLang="en-US" sz="1400"/>
              <a:pPr>
                <a:spcBef>
                  <a:spcPct val="0"/>
                </a:spcBef>
                <a:buSzTx/>
                <a:buFontTx/>
                <a:buNone/>
              </a:pPr>
              <a:t>23</a:t>
            </a:fld>
            <a:endParaRPr lang="en-US" altLang="en-US" sz="1400"/>
          </a:p>
        </p:txBody>
      </p:sp>
      <p:pic>
        <p:nvPicPr>
          <p:cNvPr id="4" name="Audio Recording 2020Oct 27 at 4:01:16 PM" descr="Audio Recording 2020Oct 27 at 4:01:16 PM">
            <a:hlinkClick r:id="" action="ppaction://media"/>
            <a:extLst>
              <a:ext uri="{FF2B5EF4-FFF2-40B4-BE49-F238E27FC236}">
                <a16:creationId xmlns:a16="http://schemas.microsoft.com/office/drawing/2014/main" id="{FDA282B4-0792-314A-A04A-50457736143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950200" y="125724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stomShape 1">
            <a:extLst>
              <a:ext uri="{FF2B5EF4-FFF2-40B4-BE49-F238E27FC236}">
                <a16:creationId xmlns:a16="http://schemas.microsoft.com/office/drawing/2014/main" id="{1CBA93F6-2CFE-D744-8A81-14B3084E49A9}"/>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9219" name="CustomShape 2">
            <a:extLst>
              <a:ext uri="{FF2B5EF4-FFF2-40B4-BE49-F238E27FC236}">
                <a16:creationId xmlns:a16="http://schemas.microsoft.com/office/drawing/2014/main" id="{D07ECF54-B7E0-F743-B000-BB5150850A32}"/>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E70BB8D4-24F2-1544-A6E9-CFD35CBA23D4}"/>
              </a:ext>
            </a:extLst>
          </p:cNvPr>
          <p:cNvSpPr>
            <a:spLocks noGrp="1"/>
          </p:cNvSpPr>
          <p:nvPr>
            <p:ph type="title"/>
          </p:nvPr>
        </p:nvSpPr>
        <p:spPr/>
        <p:txBody>
          <a:bodyPr/>
          <a:lstStyle/>
          <a:p>
            <a:r>
              <a:rPr lang="en-US" altLang="en-US" dirty="0">
                <a:ea typeface="DejaVu Sans"/>
                <a:cs typeface="DejaVu Sans"/>
              </a:rPr>
              <a:t>Individual Method</a:t>
            </a:r>
            <a:endParaRPr lang="en-US" altLang="en-US" sz="1100" dirty="0">
              <a:ea typeface="DejaVu Sans"/>
              <a:cs typeface="DejaVu Sans"/>
            </a:endParaRPr>
          </a:p>
        </p:txBody>
      </p:sp>
      <p:sp>
        <p:nvSpPr>
          <p:cNvPr id="3" name="Content Placeholder 2">
            <a:extLst>
              <a:ext uri="{FF2B5EF4-FFF2-40B4-BE49-F238E27FC236}">
                <a16:creationId xmlns:a16="http://schemas.microsoft.com/office/drawing/2014/main" id="{1BB19A71-3C6A-E347-B4E3-137780E686B4}"/>
              </a:ext>
            </a:extLst>
          </p:cNvPr>
          <p:cNvSpPr>
            <a:spLocks noGrp="1"/>
          </p:cNvSpPr>
          <p:nvPr>
            <p:ph idx="1"/>
          </p:nvPr>
        </p:nvSpPr>
        <p:spPr>
          <a:xfrm>
            <a:off x="447678" y="1630362"/>
            <a:ext cx="8229599" cy="4343400"/>
          </a:xfrm>
        </p:spPr>
        <p:txBody>
          <a:bodyPr/>
          <a:lstStyle/>
          <a:p>
            <a:r>
              <a:rPr lang="en-US" sz="2000" dirty="0"/>
              <a:t>IEEE SA supports two types of standardization development</a:t>
            </a:r>
          </a:p>
          <a:p>
            <a:pPr lvl="1"/>
            <a:r>
              <a:rPr lang="en-US" sz="2000" dirty="0"/>
              <a:t>Individual: participants are human beings</a:t>
            </a:r>
          </a:p>
          <a:p>
            <a:pPr lvl="1"/>
            <a:r>
              <a:rPr lang="en-US" sz="2000" dirty="0"/>
              <a:t>Entity: participants are organizations, such as companies</a:t>
            </a:r>
          </a:p>
          <a:p>
            <a:pPr lvl="1"/>
            <a:endParaRPr lang="en-US" sz="2000" b="1" dirty="0"/>
          </a:p>
          <a:p>
            <a:r>
              <a:rPr lang="en-US" sz="2000" b="1" dirty="0"/>
              <a:t>IEEE 802 is entirely Individual-based</a:t>
            </a:r>
            <a:endParaRPr lang="en-US" sz="2000" dirty="0"/>
          </a:p>
          <a:p>
            <a:pPr lvl="1"/>
            <a:r>
              <a:rPr lang="en-US" sz="2000" dirty="0"/>
              <a:t>human beings participate as members and in other roles</a:t>
            </a:r>
          </a:p>
          <a:p>
            <a:pPr lvl="1"/>
            <a:r>
              <a:rPr lang="en-US" sz="2000" dirty="0"/>
              <a:t>companies and other organizations do not participate directly</a:t>
            </a:r>
          </a:p>
          <a:p>
            <a:pPr lvl="1"/>
            <a:r>
              <a:rPr lang="en-US" sz="1800" dirty="0"/>
              <a:t>IEEE SA Participation Slides for Individual Method:</a:t>
            </a:r>
          </a:p>
          <a:p>
            <a:pPr marL="301752" lvl="2" indent="0" eaLnBrk="0" hangingPunct="0">
              <a:buNone/>
            </a:pPr>
            <a:r>
              <a:rPr lang="en-US" sz="1800" dirty="0">
                <a:hlinkClick r:id="rId5"/>
              </a:rPr>
              <a:t>https://standards.ieee.org/content/dam/ieee-standards/standards/web/documents/other/Participant-Behavior-Individual-Method.pdf</a:t>
            </a:r>
            <a:endParaRPr lang="en-US" sz="2000" dirty="0"/>
          </a:p>
        </p:txBody>
      </p:sp>
      <p:sp>
        <p:nvSpPr>
          <p:cNvPr id="9220" name="Slide Number Placeholder 1">
            <a:extLst>
              <a:ext uri="{FF2B5EF4-FFF2-40B4-BE49-F238E27FC236}">
                <a16:creationId xmlns:a16="http://schemas.microsoft.com/office/drawing/2014/main" id="{DB2CD928-B2ED-B44F-A676-A33B687066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6266023F-3658-CB46-8C77-F7370DAA6D90}" type="slidenum">
              <a:rPr lang="en-US" altLang="en-US" sz="1400"/>
              <a:pPr>
                <a:spcBef>
                  <a:spcPct val="0"/>
                </a:spcBef>
                <a:buSzTx/>
                <a:buFontTx/>
                <a:buNone/>
              </a:pPr>
              <a:t>24</a:t>
            </a:fld>
            <a:endParaRPr lang="en-US" altLang="en-US" sz="1400"/>
          </a:p>
        </p:txBody>
      </p:sp>
      <p:pic>
        <p:nvPicPr>
          <p:cNvPr id="7" name="Audio Recording 2020Oct 27 at 4:06:22 PM" descr="Audio Recording 2020Oct 27 at 4:06:22 PM">
            <a:hlinkClick r:id="" action="ppaction://media"/>
            <a:extLst>
              <a:ext uri="{FF2B5EF4-FFF2-40B4-BE49-F238E27FC236}">
                <a16:creationId xmlns:a16="http://schemas.microsoft.com/office/drawing/2014/main" id="{F2963D4A-ADE4-EA4B-B5C9-097FAF3261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05700" y="4778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a:extLst>
              <a:ext uri="{FF2B5EF4-FFF2-40B4-BE49-F238E27FC236}">
                <a16:creationId xmlns:a16="http://schemas.microsoft.com/office/drawing/2014/main" id="{CF72287B-A31A-C34F-A881-61B07DFA86A7}"/>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4000" dirty="0">
              <a:ea typeface="DejaVu Sans"/>
              <a:cs typeface="DejaVu Sans"/>
            </a:endParaRPr>
          </a:p>
        </p:txBody>
      </p:sp>
      <p:sp>
        <p:nvSpPr>
          <p:cNvPr id="25603" name="CustomShape 2">
            <a:extLst>
              <a:ext uri="{FF2B5EF4-FFF2-40B4-BE49-F238E27FC236}">
                <a16:creationId xmlns:a16="http://schemas.microsoft.com/office/drawing/2014/main" id="{FCAB0D79-F73C-F44E-BE11-7038D41C83A7}"/>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p>
            <a:pPr marL="914400" lvl="1" indent="-457200" eaLnBrk="1" hangingPunct="1">
              <a:spcAft>
                <a:spcPts val="600"/>
              </a:spcAft>
              <a:buSzPct val="100000"/>
              <a:buFont typeface="Arial" panose="020B0604020202020204" pitchFamily="34" charset="0"/>
              <a:buChar char="•"/>
              <a:defRPr/>
            </a:pPr>
            <a:endParaRPr lang="en-US" altLang="en-US" sz="2800" dirty="0">
              <a:solidFill>
                <a:srgbClr val="000000"/>
              </a:solidFill>
              <a:latin typeface="Arial" pitchFamily="34" charset="0"/>
              <a:ea typeface="DejaVu Sans"/>
              <a:cs typeface="DejaVu Sans"/>
            </a:endParaRPr>
          </a:p>
        </p:txBody>
      </p:sp>
      <p:sp>
        <p:nvSpPr>
          <p:cNvPr id="2" name="Title 1">
            <a:extLst>
              <a:ext uri="{FF2B5EF4-FFF2-40B4-BE49-F238E27FC236}">
                <a16:creationId xmlns:a16="http://schemas.microsoft.com/office/drawing/2014/main" id="{BE57C9C9-B0EB-8B42-AF88-AC93003B9E52}"/>
              </a:ext>
            </a:extLst>
          </p:cNvPr>
          <p:cNvSpPr>
            <a:spLocks noGrp="1"/>
          </p:cNvSpPr>
          <p:nvPr>
            <p:ph type="title"/>
          </p:nvPr>
        </p:nvSpPr>
        <p:spPr/>
        <p:txBody>
          <a:bodyPr/>
          <a:lstStyle/>
          <a:p>
            <a:r>
              <a:rPr lang="en-US" altLang="en-US" dirty="0">
                <a:ea typeface="DejaVu Sans"/>
                <a:cs typeface="DejaVu Sans"/>
              </a:rPr>
              <a:t>Affiliation</a:t>
            </a:r>
            <a:endParaRPr lang="en-US" dirty="0"/>
          </a:p>
        </p:txBody>
      </p:sp>
      <p:sp>
        <p:nvSpPr>
          <p:cNvPr id="3" name="Content Placeholder 2">
            <a:extLst>
              <a:ext uri="{FF2B5EF4-FFF2-40B4-BE49-F238E27FC236}">
                <a16:creationId xmlns:a16="http://schemas.microsoft.com/office/drawing/2014/main" id="{79E104DE-D33D-0247-9F8E-00C2554BC359}"/>
              </a:ext>
            </a:extLst>
          </p:cNvPr>
          <p:cNvSpPr>
            <a:spLocks noGrp="1"/>
          </p:cNvSpPr>
          <p:nvPr>
            <p:ph idx="1"/>
          </p:nvPr>
        </p:nvSpPr>
        <p:spPr>
          <a:xfrm>
            <a:off x="533400" y="1524000"/>
            <a:ext cx="7772400" cy="5025991"/>
          </a:xfrm>
        </p:spPr>
        <p:txBody>
          <a:bodyPr/>
          <a:lstStyle/>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Disclosure of affiliation is required</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According to the IEEE SA Standards Board Bylaws (5.2.1.5), ‘An individual is deemed "affiliated" with any individual or entity that has been, or will be, financially or materially supporting that individual's participation in a particular IEEE standards activity. This includes, but is not limited to, his or her employer(s) and any individual or entity that has or will have, either directly or indirectly, requested, paid for, or otherwise sponsored his or her participation.’</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Disclosed as part of attendance process (</a:t>
            </a:r>
            <a:r>
              <a:rPr lang="en-US" altLang="en-US" dirty="0" err="1"/>
              <a:t>inc.</a:t>
            </a:r>
            <a:r>
              <a:rPr lang="en-US" altLang="en-US" dirty="0"/>
              <a:t> IEEE Attendance tool [“IMAT”])</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Typically stated on written contributions, noted in meetings, and declared for office holders</a:t>
            </a:r>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See IEEE SA FAQs: Disclosures of Affiliation (</a:t>
            </a:r>
            <a:r>
              <a:rPr lang="en-US" altLang="en-US" sz="2000" dirty="0">
                <a:solidFill>
                  <a:srgbClr val="000000"/>
                </a:solidFill>
                <a:latin typeface="Arial" pitchFamily="34" charset="0"/>
                <a:ea typeface="DejaVu Sans"/>
                <a:cs typeface="DejaVu Sans"/>
                <a:hlinkClick r:id="rId5"/>
              </a:rPr>
              <a:t>https://standards.ieee.org/faqs/affiliation.html</a:t>
            </a:r>
            <a:r>
              <a:rPr lang="en-US" altLang="en-US" sz="2000" dirty="0">
                <a:solidFill>
                  <a:srgbClr val="000000"/>
                </a:solidFill>
                <a:latin typeface="Arial" pitchFamily="34" charset="0"/>
                <a:ea typeface="DejaVu Sans"/>
                <a:cs typeface="DejaVu Sans"/>
              </a:rPr>
              <a:t>)</a:t>
            </a:r>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solidFill>
                  <a:srgbClr val="000000"/>
                </a:solidFill>
                <a:latin typeface="Arial" pitchFamily="34" charset="0"/>
                <a:ea typeface="DejaVu Sans"/>
                <a:cs typeface="DejaVu Sans"/>
              </a:rPr>
              <a:t>Register interest in IEEE SA Project and declare affiliation per project at IEEE SA “</a:t>
            </a:r>
            <a:r>
              <a:rPr lang="en-US" altLang="en-US" sz="2000" dirty="0" err="1">
                <a:solidFill>
                  <a:srgbClr val="000000"/>
                </a:solidFill>
                <a:latin typeface="Arial" pitchFamily="34" charset="0"/>
                <a:ea typeface="DejaVu Sans"/>
                <a:cs typeface="DejaVu Sans"/>
              </a:rPr>
              <a:t>myProject</a:t>
            </a:r>
            <a:r>
              <a:rPr lang="en-US" altLang="en-US" sz="2000" dirty="0">
                <a:solidFill>
                  <a:srgbClr val="000000"/>
                </a:solidFill>
                <a:latin typeface="Arial" pitchFamily="34" charset="0"/>
                <a:ea typeface="DejaVu Sans"/>
                <a:cs typeface="DejaVu Sans"/>
              </a:rPr>
              <a:t>”:</a:t>
            </a:r>
            <a:endParaRPr lang="en-US" altLang="en-US" sz="2000" dirty="0"/>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6"/>
              </a:rPr>
              <a:t>https://development.standards.ieee.org</a:t>
            </a:r>
            <a:endParaRPr lang="en-US" altLang="en-US" dirty="0"/>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PS: also used for participating in IEEE SA Ballot on draft standards</a:t>
            </a:r>
          </a:p>
        </p:txBody>
      </p:sp>
      <p:sp>
        <p:nvSpPr>
          <p:cNvPr id="25604" name="Slide Number Placeholder 1">
            <a:extLst>
              <a:ext uri="{FF2B5EF4-FFF2-40B4-BE49-F238E27FC236}">
                <a16:creationId xmlns:a16="http://schemas.microsoft.com/office/drawing/2014/main" id="{576E74D3-3826-CF4E-839A-C34D392DB3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0C04007-BF8C-A744-AFF1-408338C6A543}" type="slidenum">
              <a:rPr lang="en-US" altLang="en-US" sz="1400"/>
              <a:pPr>
                <a:spcBef>
                  <a:spcPct val="0"/>
                </a:spcBef>
                <a:buSzTx/>
                <a:buFontTx/>
                <a:buNone/>
              </a:pPr>
              <a:t>25</a:t>
            </a:fld>
            <a:endParaRPr lang="en-US" altLang="en-US" sz="1400"/>
          </a:p>
        </p:txBody>
      </p:sp>
      <p:pic>
        <p:nvPicPr>
          <p:cNvPr id="5" name="Audio Recording 2020Oct 27 at 4:08:44 PM" descr="Audio Recording 2020Oct 27 at 4:08:44 PM">
            <a:hlinkClick r:id="" action="ppaction://media"/>
            <a:extLst>
              <a:ext uri="{FF2B5EF4-FFF2-40B4-BE49-F238E27FC236}">
                <a16:creationId xmlns:a16="http://schemas.microsoft.com/office/drawing/2014/main" id="{28CB4BE0-1127-1646-B573-C3C108B5B9B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97800" y="53578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6626" name="CustomShape 1">
            <a:extLst>
              <a:ext uri="{FF2B5EF4-FFF2-40B4-BE49-F238E27FC236}">
                <a16:creationId xmlns:a16="http://schemas.microsoft.com/office/drawing/2014/main" id="{B8AF8955-9355-7742-A388-166021606EB3}"/>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6627" name="CustomShape 2">
            <a:extLst>
              <a:ext uri="{FF2B5EF4-FFF2-40B4-BE49-F238E27FC236}">
                <a16:creationId xmlns:a16="http://schemas.microsoft.com/office/drawing/2014/main" id="{08B4E28F-4C6F-8E48-9478-A29E2955953B}"/>
              </a:ext>
            </a:extLst>
          </p:cNvPr>
          <p:cNvSpPr>
            <a:spLocks noChangeArrowheads="1"/>
          </p:cNvSpPr>
          <p:nvPr/>
        </p:nvSpPr>
        <p:spPr bwMode="auto">
          <a:xfrm>
            <a:off x="6096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539750" indent="-53975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0" indent="0" eaLnBrk="1" hangingPunct="1">
              <a:spcBef>
                <a:spcPct val="0"/>
              </a:spcBef>
              <a:buClr>
                <a:srgbClr val="FF0000"/>
              </a:buClr>
              <a:buNone/>
            </a:pPr>
            <a:endParaRPr lang="en-US" altLang="en-US" dirty="0">
              <a:ea typeface="DejaVu Sans"/>
              <a:cs typeface="DejaVu Sans"/>
            </a:endParaRPr>
          </a:p>
        </p:txBody>
      </p:sp>
      <p:sp>
        <p:nvSpPr>
          <p:cNvPr id="2" name="Title 1">
            <a:extLst>
              <a:ext uri="{FF2B5EF4-FFF2-40B4-BE49-F238E27FC236}">
                <a16:creationId xmlns:a16="http://schemas.microsoft.com/office/drawing/2014/main" id="{A8E19E82-BEF7-9A45-B85A-CBEA4CF122FA}"/>
              </a:ext>
            </a:extLst>
          </p:cNvPr>
          <p:cNvSpPr>
            <a:spLocks noGrp="1"/>
          </p:cNvSpPr>
          <p:nvPr>
            <p:ph type="title"/>
          </p:nvPr>
        </p:nvSpPr>
        <p:spPr/>
        <p:txBody>
          <a:bodyPr/>
          <a:lstStyle/>
          <a:p>
            <a:r>
              <a:rPr lang="en-US" altLang="en-US" dirty="0">
                <a:ea typeface="DejaVu Sans"/>
                <a:cs typeface="DejaVu Sans"/>
              </a:rPr>
              <a:t>Behavioral guidelines</a:t>
            </a:r>
            <a:endParaRPr lang="en-US" dirty="0"/>
          </a:p>
        </p:txBody>
      </p:sp>
      <p:sp>
        <p:nvSpPr>
          <p:cNvPr id="3" name="Content Placeholder 2">
            <a:extLst>
              <a:ext uri="{FF2B5EF4-FFF2-40B4-BE49-F238E27FC236}">
                <a16:creationId xmlns:a16="http://schemas.microsoft.com/office/drawing/2014/main" id="{BD0FA0F0-7E7E-0047-A216-102B87789149}"/>
              </a:ext>
            </a:extLst>
          </p:cNvPr>
          <p:cNvSpPr>
            <a:spLocks noGrp="1"/>
          </p:cNvSpPr>
          <p:nvPr>
            <p:ph idx="1"/>
          </p:nvPr>
        </p:nvSpPr>
        <p:spPr>
          <a:xfrm>
            <a:off x="533400" y="1524000"/>
            <a:ext cx="7772400" cy="5061899"/>
          </a:xfrm>
        </p:spPr>
        <p:txBody>
          <a:bodyPr/>
          <a:lstStyle/>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Respect others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product pitches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corporate pitches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prices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Silence electronics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restrictive notices </a:t>
            </a:r>
          </a:p>
          <a:p>
            <a:pPr marL="708025" lvl="2" indent="-469900">
              <a:lnSpc>
                <a:spcPct val="90000"/>
              </a:lnSpc>
              <a:spcBef>
                <a:spcPts val="1100"/>
              </a:spcBef>
              <a:buClr>
                <a:schemeClr val="accent1"/>
              </a:buClr>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on presentations and communications (including email); material must be openly available and distributable</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photographs or recordings: strict prohibition</a:t>
            </a:r>
          </a:p>
          <a:p>
            <a:pPr marL="708025" lvl="2" indent="-469900">
              <a:lnSpc>
                <a:spcPct val="90000"/>
              </a:lnSpc>
              <a:spcBef>
                <a:spcPts val="1100"/>
              </a:spcBef>
              <a:buClr>
                <a:schemeClr val="accent1"/>
              </a:buClr>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hlinkClick r:id="rId5"/>
              </a:rPr>
              <a:t>IEEE SA Standards Board Operations Manual</a:t>
            </a:r>
            <a:r>
              <a:rPr lang="en-US" altLang="en-US" sz="1800" dirty="0"/>
              <a:t>: “Restrictions include, but are not limited to, the usage of audio recording, video recording, and photography by participants or observers. Recording of the proceedings …, in part or in whole, via any means, is prohibited.” [limited exceptions for recording of minutes]</a:t>
            </a:r>
          </a:p>
        </p:txBody>
      </p:sp>
      <p:sp>
        <p:nvSpPr>
          <p:cNvPr id="26628" name="Slide Number Placeholder 1">
            <a:extLst>
              <a:ext uri="{FF2B5EF4-FFF2-40B4-BE49-F238E27FC236}">
                <a16:creationId xmlns:a16="http://schemas.microsoft.com/office/drawing/2014/main" id="{A9368960-1375-3B47-BA58-E5C434CFDF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5592792-AFEB-5C43-9106-619B4BCEAADA}" type="slidenum">
              <a:rPr lang="en-US" altLang="en-US" sz="1400"/>
              <a:pPr>
                <a:spcBef>
                  <a:spcPct val="0"/>
                </a:spcBef>
                <a:buSzTx/>
                <a:buFontTx/>
                <a:buNone/>
              </a:pPr>
              <a:t>26</a:t>
            </a:fld>
            <a:endParaRPr lang="en-US" altLang="en-US" sz="1400"/>
          </a:p>
        </p:txBody>
      </p:sp>
      <p:pic>
        <p:nvPicPr>
          <p:cNvPr id="4" name="Audio Recording 2020Oct 27 at 4:10:42 PM" descr="Audio Recording 2020Oct 27 at 4:10:42 PM">
            <a:hlinkClick r:id="" action="ppaction://media"/>
            <a:extLst>
              <a:ext uri="{FF2B5EF4-FFF2-40B4-BE49-F238E27FC236}">
                <a16:creationId xmlns:a16="http://schemas.microsoft.com/office/drawing/2014/main" id="{C26C3777-DDFD-4F44-8773-3AC533CBD0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5505" y="26393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3554" name="CustomShape 1">
            <a:extLst>
              <a:ext uri="{FF2B5EF4-FFF2-40B4-BE49-F238E27FC236}">
                <a16:creationId xmlns:a16="http://schemas.microsoft.com/office/drawing/2014/main" id="{2674A770-F509-E24D-A7A4-7A41BDED4C14}"/>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3555" name="CustomShape 2">
            <a:extLst>
              <a:ext uri="{FF2B5EF4-FFF2-40B4-BE49-F238E27FC236}">
                <a16:creationId xmlns:a16="http://schemas.microsoft.com/office/drawing/2014/main" id="{B6FABC1F-4026-AF40-9C23-BCE196788C8E}"/>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682B803E-4425-7D4B-AA9D-8EF5FC4BAE8E}"/>
              </a:ext>
            </a:extLst>
          </p:cNvPr>
          <p:cNvSpPr>
            <a:spLocks noGrp="1"/>
          </p:cNvSpPr>
          <p:nvPr>
            <p:ph type="title"/>
          </p:nvPr>
        </p:nvSpPr>
        <p:spPr/>
        <p:txBody>
          <a:bodyPr/>
          <a:lstStyle/>
          <a:p>
            <a:r>
              <a:rPr lang="en-US" dirty="0"/>
              <a:t>Acquiring WG membership</a:t>
            </a:r>
          </a:p>
        </p:txBody>
      </p:sp>
      <p:sp>
        <p:nvSpPr>
          <p:cNvPr id="3" name="Content Placeholder 2">
            <a:extLst>
              <a:ext uri="{FF2B5EF4-FFF2-40B4-BE49-F238E27FC236}">
                <a16:creationId xmlns:a16="http://schemas.microsoft.com/office/drawing/2014/main" id="{66AD5F19-A4C2-EE45-B9A5-4D481B2913DC}"/>
              </a:ext>
            </a:extLst>
          </p:cNvPr>
          <p:cNvSpPr>
            <a:spLocks noGrp="1"/>
          </p:cNvSpPr>
          <p:nvPr>
            <p:ph idx="1"/>
          </p:nvPr>
        </p:nvSpPr>
        <p:spPr>
          <a:xfrm>
            <a:off x="533400" y="1301808"/>
            <a:ext cx="7772400" cy="5324022"/>
          </a:xfrm>
        </p:spPr>
        <p:txBody>
          <a:bodyPr/>
          <a:lstStyle/>
          <a:p>
            <a:pPr marL="469900" lvl="1" indent="-469900">
              <a:spcBef>
                <a:spcPts val="1100"/>
              </a:spcBef>
              <a:buClr>
                <a:schemeClr val="accent1"/>
              </a:buClr>
              <a:buFont typeface="Wingdings 2" pitchFamily="18" charset="2"/>
              <a:buChar char=""/>
              <a:defRPr/>
            </a:pPr>
            <a:r>
              <a:rPr lang="en-US" altLang="en-US" sz="1800" dirty="0"/>
              <a:t>WG members rights are itemized in IEEE 802 LMSC Working Group Policies and Procedures</a:t>
            </a:r>
          </a:p>
          <a:p>
            <a:pPr marL="708025" lvl="2" indent="-469900">
              <a:spcBef>
                <a:spcPts val="1100"/>
              </a:spcBef>
              <a:buClr>
                <a:schemeClr val="accent1"/>
              </a:buClr>
              <a:buFont typeface="Courier New" panose="02070309020205020404" pitchFamily="49" charset="0"/>
              <a:buChar char="o"/>
              <a:defRPr/>
            </a:pPr>
            <a:r>
              <a:rPr lang="en-US" altLang="en-US" sz="1600" dirty="0"/>
              <a:t>includes right to vote</a:t>
            </a:r>
          </a:p>
          <a:p>
            <a:pPr marL="469900" lvl="1" indent="-469900">
              <a:spcBef>
                <a:spcPts val="1100"/>
              </a:spcBef>
              <a:buClr>
                <a:schemeClr val="accent1"/>
              </a:buClr>
              <a:buFont typeface="Wingdings 2" pitchFamily="18" charset="2"/>
              <a:buChar char=""/>
              <a:defRPr/>
            </a:pPr>
            <a:r>
              <a:rPr lang="en-US" altLang="en-US" sz="1800" dirty="0"/>
              <a:t>“Participation” at a WG session means at least 75% presence.</a:t>
            </a:r>
          </a:p>
          <a:p>
            <a:pPr marL="708025" lvl="2" indent="-469900">
              <a:spcBef>
                <a:spcPts val="1100"/>
              </a:spcBef>
              <a:buClr>
                <a:schemeClr val="accent1"/>
              </a:buClr>
              <a:buFont typeface="Courier New" panose="02070309020205020404" pitchFamily="49" charset="0"/>
              <a:buChar char="o"/>
              <a:defRPr/>
            </a:pPr>
            <a:r>
              <a:rPr lang="en-US" altLang="en-US" sz="1600" dirty="0"/>
              <a:t>Web-based IEEE Attendance Tool [“IMAT”] tool tracks attendance per meeting to calculate participation in a session.</a:t>
            </a:r>
          </a:p>
          <a:p>
            <a:pPr marL="927100" lvl="3" indent="-469900">
              <a:spcBef>
                <a:spcPts val="1100"/>
              </a:spcBef>
              <a:buClr>
                <a:schemeClr val="accent1"/>
              </a:buClr>
              <a:buFont typeface="Wingdings" pitchFamily="2" charset="2"/>
              <a:buChar char="v"/>
              <a:defRPr/>
            </a:pPr>
            <a:r>
              <a:rPr lang="en-US" altLang="en-US" sz="1400" dirty="0"/>
              <a:t>See IMAT info under “More Resources” at end of this slide set.</a:t>
            </a:r>
          </a:p>
          <a:p>
            <a:pPr marL="927100" lvl="3" indent="-469900">
              <a:spcBef>
                <a:spcPts val="1100"/>
              </a:spcBef>
              <a:buClr>
                <a:schemeClr val="accent1"/>
              </a:buClr>
              <a:buFont typeface="Wingdings" pitchFamily="2" charset="2"/>
              <a:buChar char="v"/>
              <a:defRPr/>
            </a:pPr>
            <a:r>
              <a:rPr lang="en-US" altLang="en-US" sz="1400" dirty="0"/>
              <a:t>Attendance in a meeting of one WG does not generally count toward participation in another WG, though it can in special cases.</a:t>
            </a:r>
          </a:p>
          <a:p>
            <a:pPr marL="469900" lvl="1" indent="-469900">
              <a:spcBef>
                <a:spcPts val="1100"/>
              </a:spcBef>
              <a:buClr>
                <a:schemeClr val="accent1"/>
              </a:buClr>
              <a:buFont typeface="Wingdings 2" pitchFamily="18" charset="2"/>
              <a:buChar char=""/>
              <a:defRPr/>
            </a:pPr>
            <a:r>
              <a:rPr lang="en-US" altLang="en-US" sz="1800" dirty="0"/>
              <a:t>For a new Working Group, persons participating in the initial session become members.</a:t>
            </a:r>
          </a:p>
          <a:p>
            <a:pPr marL="469900" lvl="1" indent="-469900">
              <a:spcBef>
                <a:spcPts val="1100"/>
              </a:spcBef>
              <a:buClr>
                <a:schemeClr val="accent1"/>
              </a:buClr>
              <a:buFont typeface="Wingdings 2" pitchFamily="18" charset="2"/>
              <a:buChar char=""/>
              <a:defRPr/>
            </a:pPr>
            <a:r>
              <a:rPr lang="en-US" altLang="en-US" sz="1800" dirty="0"/>
              <a:t>For an existing Working Group, membership starts when attending a Plenary Session having participated in that WG in 2 of the last 4 Plenary Sessions</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Can substitute 1 intervening Interim Session for a Plenary Session.</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Depending on Working Group, may require a declaration of intent.</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Details in IEEE 802 LMSC Working Group Policies and Procedures.</a:t>
            </a:r>
          </a:p>
        </p:txBody>
      </p:sp>
      <p:sp>
        <p:nvSpPr>
          <p:cNvPr id="23556" name="Slide Number Placeholder 1">
            <a:extLst>
              <a:ext uri="{FF2B5EF4-FFF2-40B4-BE49-F238E27FC236}">
                <a16:creationId xmlns:a16="http://schemas.microsoft.com/office/drawing/2014/main" id="{414E08FD-89D7-4045-A0E6-8A85B1D410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1EECDC6-D758-2E42-9E16-37B20F883595}" type="slidenum">
              <a:rPr lang="en-US" altLang="en-US" sz="1400"/>
              <a:pPr>
                <a:spcBef>
                  <a:spcPct val="0"/>
                </a:spcBef>
                <a:buSzTx/>
                <a:buFontTx/>
                <a:buNone/>
              </a:pPr>
              <a:t>27</a:t>
            </a:fld>
            <a:endParaRPr lang="en-US" altLang="en-US" sz="1400"/>
          </a:p>
        </p:txBody>
      </p:sp>
      <p:pic>
        <p:nvPicPr>
          <p:cNvPr id="4" name="Audio Recording 2020Oct 27 at 4:12:48 PM" descr="Audio Recording 2020Oct 27 at 4:12:48 PM">
            <a:hlinkClick r:id="" action="ppaction://media"/>
            <a:extLst>
              <a:ext uri="{FF2B5EF4-FFF2-40B4-BE49-F238E27FC236}">
                <a16:creationId xmlns:a16="http://schemas.microsoft.com/office/drawing/2014/main" id="{EEB82938-1EEE-DC42-A229-64A345D6C3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1012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a:extLst>
              <a:ext uri="{FF2B5EF4-FFF2-40B4-BE49-F238E27FC236}">
                <a16:creationId xmlns:a16="http://schemas.microsoft.com/office/drawing/2014/main" id="{CF72287B-A31A-C34F-A881-61B07DFA86A7}"/>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4000" dirty="0">
              <a:ea typeface="DejaVu Sans"/>
              <a:cs typeface="DejaVu Sans"/>
            </a:endParaRPr>
          </a:p>
        </p:txBody>
      </p:sp>
      <p:sp>
        <p:nvSpPr>
          <p:cNvPr id="25603" name="CustomShape 2">
            <a:extLst>
              <a:ext uri="{FF2B5EF4-FFF2-40B4-BE49-F238E27FC236}">
                <a16:creationId xmlns:a16="http://schemas.microsoft.com/office/drawing/2014/main" id="{FCAB0D79-F73C-F44E-BE11-7038D41C83A7}"/>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p>
            <a:pPr marL="914400" lvl="1" indent="-457200" eaLnBrk="1" hangingPunct="1">
              <a:spcAft>
                <a:spcPts val="600"/>
              </a:spcAft>
              <a:buSzPct val="100000"/>
              <a:buFont typeface="Arial" panose="020B0604020202020204" pitchFamily="34" charset="0"/>
              <a:buChar char="•"/>
              <a:defRPr/>
            </a:pPr>
            <a:endParaRPr lang="en-US" altLang="en-US" sz="2800" dirty="0">
              <a:solidFill>
                <a:srgbClr val="000000"/>
              </a:solidFill>
              <a:latin typeface="Arial" pitchFamily="34" charset="0"/>
              <a:ea typeface="DejaVu Sans"/>
              <a:cs typeface="DejaVu Sans"/>
            </a:endParaRPr>
          </a:p>
        </p:txBody>
      </p:sp>
      <p:sp>
        <p:nvSpPr>
          <p:cNvPr id="2" name="Title 1">
            <a:extLst>
              <a:ext uri="{FF2B5EF4-FFF2-40B4-BE49-F238E27FC236}">
                <a16:creationId xmlns:a16="http://schemas.microsoft.com/office/drawing/2014/main" id="{BE57C9C9-B0EB-8B42-AF88-AC93003B9E52}"/>
              </a:ext>
            </a:extLst>
          </p:cNvPr>
          <p:cNvSpPr>
            <a:spLocks noGrp="1"/>
          </p:cNvSpPr>
          <p:nvPr>
            <p:ph type="title"/>
          </p:nvPr>
        </p:nvSpPr>
        <p:spPr/>
        <p:txBody>
          <a:bodyPr/>
          <a:lstStyle/>
          <a:p>
            <a:r>
              <a:rPr lang="en-US" altLang="en-US" dirty="0">
                <a:ea typeface="DejaVu Sans"/>
                <a:cs typeface="DejaVu Sans"/>
              </a:rPr>
              <a:t>Logging Attendance and Affiliation</a:t>
            </a:r>
            <a:br>
              <a:rPr lang="en-US" altLang="en-US" dirty="0">
                <a:ea typeface="DejaVu Sans"/>
                <a:cs typeface="DejaVu Sans"/>
              </a:rPr>
            </a:br>
            <a:r>
              <a:rPr lang="en-US" altLang="en-US" dirty="0">
                <a:ea typeface="DejaVu Sans"/>
                <a:cs typeface="DejaVu Sans"/>
              </a:rPr>
              <a:t>per Meeting</a:t>
            </a:r>
            <a:endParaRPr lang="en-US" dirty="0"/>
          </a:p>
        </p:txBody>
      </p:sp>
      <p:sp>
        <p:nvSpPr>
          <p:cNvPr id="3" name="Content Placeholder 2">
            <a:extLst>
              <a:ext uri="{FF2B5EF4-FFF2-40B4-BE49-F238E27FC236}">
                <a16:creationId xmlns:a16="http://schemas.microsoft.com/office/drawing/2014/main" id="{79E104DE-D33D-0247-9F8E-00C2554BC359}"/>
              </a:ext>
            </a:extLst>
          </p:cNvPr>
          <p:cNvSpPr>
            <a:spLocks noGrp="1"/>
          </p:cNvSpPr>
          <p:nvPr>
            <p:ph idx="1"/>
          </p:nvPr>
        </p:nvSpPr>
        <p:spPr>
          <a:xfrm>
            <a:off x="533400" y="1549758"/>
            <a:ext cx="8153400" cy="3723070"/>
          </a:xfrm>
        </p:spPr>
        <p:txBody>
          <a:bodyPr/>
          <a:lstStyle/>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IEEE Attendance Tool (“IMAT”)</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hlinkClick r:id="rId5"/>
              </a:rPr>
              <a:t>https://imat.ieee.org</a:t>
            </a:r>
            <a:endParaRPr lang="en-US" altLang="en-US" sz="1800" dirty="0"/>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See instructions: 	</a:t>
            </a:r>
            <a:r>
              <a:rPr lang="en-US" altLang="en-US" sz="1600" dirty="0">
                <a:hlinkClick r:id="rId6"/>
              </a:rPr>
              <a:t>https://mentor.ieee.org/etools_documentation/bp/Attendance_Tool</a:t>
            </a:r>
            <a:endParaRPr lang="en-US" altLang="en-US" sz="1600" dirty="0"/>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Gives you credit toward membership</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Fulfills your obligation to identify your attendance and disclose your affiliation</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Please log your attendance and affiliation for this orientation meeting</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Presenter will demonstrate</a:t>
            </a:r>
            <a:endParaRPr lang="en-US" altLang="en-US" sz="2000"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altLang="en-US" sz="2000" dirty="0"/>
          </a:p>
        </p:txBody>
      </p:sp>
      <p:sp>
        <p:nvSpPr>
          <p:cNvPr id="25604" name="Slide Number Placeholder 1">
            <a:extLst>
              <a:ext uri="{FF2B5EF4-FFF2-40B4-BE49-F238E27FC236}">
                <a16:creationId xmlns:a16="http://schemas.microsoft.com/office/drawing/2014/main" id="{576E74D3-3826-CF4E-839A-C34D392DB3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0C04007-BF8C-A744-AFF1-408338C6A543}" type="slidenum">
              <a:rPr lang="en-US" altLang="en-US" sz="1400"/>
              <a:pPr>
                <a:spcBef>
                  <a:spcPct val="0"/>
                </a:spcBef>
                <a:buSzTx/>
                <a:buFontTx/>
                <a:buNone/>
              </a:pPr>
              <a:t>28</a:t>
            </a:fld>
            <a:endParaRPr lang="en-US" altLang="en-US" sz="1400"/>
          </a:p>
        </p:txBody>
      </p:sp>
      <p:pic>
        <p:nvPicPr>
          <p:cNvPr id="4" name="Audio Recording 2020Oct 27 at 4:14:24 PM" descr="Audio Recording 2020Oct 27 at 4:14:24 PM">
            <a:hlinkClick r:id="" action="ppaction://media"/>
            <a:extLst>
              <a:ext uri="{FF2B5EF4-FFF2-40B4-BE49-F238E27FC236}">
                <a16:creationId xmlns:a16="http://schemas.microsoft.com/office/drawing/2014/main" id="{0B319C10-3BA8-8E44-B3F9-C8992B1290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4000" y="559117"/>
            <a:ext cx="812800" cy="812800"/>
          </a:xfrm>
          <a:prstGeom prst="rect">
            <a:avLst/>
          </a:prstGeom>
        </p:spPr>
      </p:pic>
    </p:spTree>
    <p:extLst>
      <p:ext uri="{BB962C8B-B14F-4D97-AF65-F5344CB8AC3E}">
        <p14:creationId xmlns:p14="http://schemas.microsoft.com/office/powerpoint/2010/main" val="22410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950DE26B-A31B-C347-9CDC-6EE2367D1028}"/>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4579" name="CustomShape 2">
            <a:extLst>
              <a:ext uri="{FF2B5EF4-FFF2-40B4-BE49-F238E27FC236}">
                <a16:creationId xmlns:a16="http://schemas.microsoft.com/office/drawing/2014/main" id="{B5B3B72D-6C70-494B-84C3-B65D9799F889}"/>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24E3DFA4-1AFB-D546-8B43-EB5616D6E434}"/>
              </a:ext>
            </a:extLst>
          </p:cNvPr>
          <p:cNvSpPr>
            <a:spLocks noGrp="1"/>
          </p:cNvSpPr>
          <p:nvPr>
            <p:ph type="title"/>
          </p:nvPr>
        </p:nvSpPr>
        <p:spPr/>
        <p:txBody>
          <a:bodyPr/>
          <a:lstStyle/>
          <a:p>
            <a:r>
              <a:rPr lang="en-US" dirty="0"/>
              <a:t>Retaining WG Membership</a:t>
            </a:r>
          </a:p>
        </p:txBody>
      </p:sp>
      <p:sp>
        <p:nvSpPr>
          <p:cNvPr id="3" name="Content Placeholder 2">
            <a:extLst>
              <a:ext uri="{FF2B5EF4-FFF2-40B4-BE49-F238E27FC236}">
                <a16:creationId xmlns:a16="http://schemas.microsoft.com/office/drawing/2014/main" id="{EC51B856-4942-F143-84F8-131411F68571}"/>
              </a:ext>
            </a:extLst>
          </p:cNvPr>
          <p:cNvSpPr>
            <a:spLocks noGrp="1"/>
          </p:cNvSpPr>
          <p:nvPr>
            <p:ph idx="1"/>
          </p:nvPr>
        </p:nvSpPr>
        <p:spPr>
          <a:xfrm>
            <a:off x="533400" y="1524000"/>
            <a:ext cx="7772400" cy="4788490"/>
          </a:xfrm>
        </p:spPr>
        <p:txBody>
          <a:bodyPr/>
          <a:lstStyle/>
          <a:p>
            <a:pPr marL="469900" lvl="1" indent="-469900">
              <a:spcBef>
                <a:spcPts val="1100"/>
              </a:spcBef>
              <a:buClr>
                <a:schemeClr val="accent1"/>
              </a:buClr>
              <a:buFont typeface="Wingdings 2" pitchFamily="18" charset="2"/>
              <a:buChar char=""/>
              <a:defRPr/>
            </a:pPr>
            <a:r>
              <a:rPr lang="en-US" altLang="en-US" sz="2400" dirty="0"/>
              <a:t>Participate in 2 of the last 4 Plenary Sessions. </a:t>
            </a:r>
          </a:p>
          <a:p>
            <a:pPr marL="874713" lvl="1" indent="-34290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An interim may substitute for 1 of the 2.</a:t>
            </a:r>
          </a:p>
          <a:p>
            <a:pPr marL="469900" lvl="1" indent="-469900">
              <a:spcBef>
                <a:spcPts val="1100"/>
              </a:spcBef>
              <a:buClr>
                <a:schemeClr val="accent1"/>
              </a:buClr>
              <a:buFont typeface="Wingdings 2" pitchFamily="18" charset="2"/>
              <a:buChar char=""/>
              <a:defRPr/>
            </a:pPr>
            <a:r>
              <a:rPr lang="en-US" altLang="en-US" sz="2400" dirty="0"/>
              <a:t>Participate in Working Group Ballots</a:t>
            </a:r>
          </a:p>
          <a:p>
            <a:pPr lvl="2">
              <a:spcBef>
                <a:spcPct val="0"/>
              </a:spcBef>
              <a:buFont typeface="Arial" panose="020B0604020202020204" pitchFamily="34" charset="0"/>
              <a:buChar char="•"/>
              <a:defRPr/>
            </a:pPr>
            <a:r>
              <a:rPr lang="en-US" altLang="en-US" sz="2000" dirty="0"/>
              <a:t>membership may be lost if two of the last three Working Group ballots are not returned, or are returned with an abstention for other than “lack of technical expertise”</a:t>
            </a:r>
          </a:p>
          <a:p>
            <a:pPr marL="469900" lvl="1" indent="-469900">
              <a:spcBef>
                <a:spcPts val="1100"/>
              </a:spcBef>
              <a:buClr>
                <a:schemeClr val="accent1"/>
              </a:buClr>
              <a:buFont typeface="Wingdings 2" pitchFamily="18" charset="2"/>
              <a:buChar char=""/>
              <a:defRPr/>
            </a:pPr>
            <a:r>
              <a:rPr lang="en-US" altLang="en-US" sz="2400" dirty="0"/>
              <a:t>Details in IEEE 802 LMSC Working Group Policies and Procedures</a:t>
            </a:r>
          </a:p>
          <a:p>
            <a:pPr marL="469900" lvl="1" indent="-469900">
              <a:spcBef>
                <a:spcPts val="1100"/>
              </a:spcBef>
              <a:buClr>
                <a:schemeClr val="accent1"/>
              </a:buClr>
              <a:buFont typeface="Wingdings 2" pitchFamily="18" charset="2"/>
              <a:buChar char=""/>
              <a:defRPr/>
            </a:pPr>
            <a:r>
              <a:rPr lang="en-US" altLang="en-US" sz="2400" dirty="0"/>
              <a:t>Membership notes:</a:t>
            </a:r>
          </a:p>
          <a:p>
            <a:pPr marL="708025" lvl="2" indent="-469900">
              <a:spcBef>
                <a:spcPts val="1100"/>
              </a:spcBef>
              <a:buClr>
                <a:schemeClr val="accent1"/>
              </a:buClr>
              <a:buFont typeface="Courier New" panose="02070309020205020404" pitchFamily="49" charset="0"/>
              <a:buChar char="o"/>
              <a:defRPr/>
            </a:pPr>
            <a:r>
              <a:rPr lang="en-US" altLang="en-US" sz="1800" dirty="0"/>
              <a:t>Independent of IEEE SA membership.</a:t>
            </a:r>
          </a:p>
          <a:p>
            <a:pPr marL="708025" lvl="2" indent="-469900">
              <a:spcBef>
                <a:spcPts val="1100"/>
              </a:spcBef>
              <a:buClr>
                <a:schemeClr val="accent1"/>
              </a:buClr>
              <a:buFont typeface="Courier New" panose="02070309020205020404" pitchFamily="49" charset="0"/>
              <a:buChar char="o"/>
              <a:defRPr/>
            </a:pPr>
            <a:r>
              <a:rPr lang="en-US" altLang="en-US" sz="1800" dirty="0"/>
              <a:t>Independent of affiliation or changes of affiliation.</a:t>
            </a:r>
          </a:p>
        </p:txBody>
      </p:sp>
      <p:sp>
        <p:nvSpPr>
          <p:cNvPr id="24580" name="Slide Number Placeholder 1">
            <a:extLst>
              <a:ext uri="{FF2B5EF4-FFF2-40B4-BE49-F238E27FC236}">
                <a16:creationId xmlns:a16="http://schemas.microsoft.com/office/drawing/2014/main" id="{2A43D85A-7611-794D-B40A-7959251B74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8DADFEC4-FD80-004E-8501-E39C099ED0E2}" type="slidenum">
              <a:rPr lang="en-US" altLang="en-US" sz="1400"/>
              <a:pPr>
                <a:spcBef>
                  <a:spcPct val="0"/>
                </a:spcBef>
                <a:buSzTx/>
                <a:buFontTx/>
                <a:buNone/>
              </a:pPr>
              <a:t>29</a:t>
            </a:fld>
            <a:endParaRPr lang="en-US" altLang="en-US" sz="1400"/>
          </a:p>
        </p:txBody>
      </p:sp>
      <p:pic>
        <p:nvPicPr>
          <p:cNvPr id="4" name="Audio Recording 2020Oct 27 at 4:15:54 PM" descr="Audio Recording 2020Oct 27 at 4:15:54 PM">
            <a:hlinkClick r:id="" action="ppaction://media"/>
            <a:extLst>
              <a:ext uri="{FF2B5EF4-FFF2-40B4-BE49-F238E27FC236}">
                <a16:creationId xmlns:a16="http://schemas.microsoft.com/office/drawing/2014/main" id="{26FCBC3E-99DB-5244-B9EB-3D06010C72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12938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F581-CDBC-024E-BCF7-63052F660FE1}"/>
              </a:ext>
            </a:extLst>
          </p:cNvPr>
          <p:cNvSpPr>
            <a:spLocks noGrp="1"/>
          </p:cNvSpPr>
          <p:nvPr>
            <p:ph type="title"/>
          </p:nvPr>
        </p:nvSpPr>
        <p:spPr/>
        <p:txBody>
          <a:bodyPr/>
          <a:lstStyle/>
          <a:p>
            <a:r>
              <a:rPr lang="en-US" altLang="en-US" dirty="0">
                <a:ea typeface="DejaVu Sans"/>
                <a:cs typeface="DejaVu Sans"/>
              </a:rPr>
              <a:t>Contents</a:t>
            </a:r>
            <a:endParaRPr lang="en-US" dirty="0"/>
          </a:p>
        </p:txBody>
      </p:sp>
      <p:sp>
        <p:nvSpPr>
          <p:cNvPr id="4" name="Content Placeholder 3">
            <a:extLst>
              <a:ext uri="{FF2B5EF4-FFF2-40B4-BE49-F238E27FC236}">
                <a16:creationId xmlns:a16="http://schemas.microsoft.com/office/drawing/2014/main" id="{94FAA9E8-630D-4943-8E84-1778CF3DF1D8}"/>
              </a:ext>
            </a:extLst>
          </p:cNvPr>
          <p:cNvSpPr>
            <a:spLocks noGrp="1"/>
          </p:cNvSpPr>
          <p:nvPr>
            <p:ph idx="1"/>
          </p:nvPr>
        </p:nvSpPr>
        <p:spPr>
          <a:xfrm>
            <a:off x="533400" y="1524000"/>
            <a:ext cx="7772400" cy="1538883"/>
          </a:xfrm>
        </p:spPr>
        <p:txBody>
          <a:bodyPr>
            <a:spAutoFit/>
          </a:bodyPr>
          <a:lstStyle/>
          <a:p>
            <a:pPr>
              <a:spcBef>
                <a:spcPct val="0"/>
              </a:spcBef>
            </a:pPr>
            <a:r>
              <a:rPr lang="en-US" altLang="en-US" sz="2000" dirty="0">
                <a:ea typeface="DejaVu Sans"/>
                <a:cs typeface="DejaVu Sans"/>
              </a:rPr>
              <a:t>Introduction to IEEE 802</a:t>
            </a:r>
          </a:p>
          <a:p>
            <a:pPr>
              <a:spcBef>
                <a:spcPct val="0"/>
              </a:spcBef>
            </a:pPr>
            <a:r>
              <a:rPr lang="en-US" altLang="en-US" sz="2000" dirty="0">
                <a:ea typeface="DejaVu Sans"/>
                <a:cs typeface="DejaVu Sans"/>
              </a:rPr>
              <a:t>IEEE 802 process</a:t>
            </a:r>
          </a:p>
          <a:p>
            <a:pPr>
              <a:spcBef>
                <a:spcPct val="0"/>
              </a:spcBef>
            </a:pPr>
            <a:r>
              <a:rPr lang="en-US" altLang="en-US" sz="2000" dirty="0">
                <a:ea typeface="DejaVu Sans"/>
                <a:cs typeface="DejaVu Sans"/>
              </a:rPr>
              <a:t>IEEE 802 participation</a:t>
            </a:r>
          </a:p>
          <a:p>
            <a:pPr>
              <a:spcBef>
                <a:spcPct val="0"/>
              </a:spcBef>
            </a:pPr>
            <a:r>
              <a:rPr lang="en-US" altLang="en-US" sz="2000" dirty="0">
                <a:ea typeface="DejaVu Sans"/>
                <a:cs typeface="DejaVu Sans"/>
              </a:rPr>
              <a:t>Getting more information</a:t>
            </a:r>
          </a:p>
          <a:p>
            <a:pPr marL="0" indent="0">
              <a:spcBef>
                <a:spcPct val="0"/>
              </a:spcBef>
              <a:buNone/>
            </a:pPr>
            <a:endParaRPr lang="en-US" altLang="en-US" sz="2000" dirty="0">
              <a:ea typeface="DejaVu Sans"/>
              <a:cs typeface="DejaVu Sans"/>
            </a:endParaRPr>
          </a:p>
        </p:txBody>
      </p:sp>
      <p:sp>
        <p:nvSpPr>
          <p:cNvPr id="5124" name="Slide Number Placeholder 1">
            <a:extLst>
              <a:ext uri="{FF2B5EF4-FFF2-40B4-BE49-F238E27FC236}">
                <a16:creationId xmlns:a16="http://schemas.microsoft.com/office/drawing/2014/main" id="{4F9C84C5-FA71-404F-A43E-204A59780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E3D9AB2C-41F4-5740-B0AC-E60CC19ADD47}" type="slidenum">
              <a:rPr lang="en-US" altLang="en-US" sz="1400"/>
              <a:pPr>
                <a:spcBef>
                  <a:spcPct val="0"/>
                </a:spcBef>
                <a:buSzTx/>
                <a:buFontTx/>
                <a:buNone/>
              </a:pPr>
              <a:t>3</a:t>
            </a:fld>
            <a:endParaRPr lang="en-US" altLang="en-US" sz="1400"/>
          </a:p>
        </p:txBody>
      </p:sp>
      <p:pic>
        <p:nvPicPr>
          <p:cNvPr id="3" name="Audio Recording 2020Oct 26 at 9:00:17 PM" descr="Audio Recording 2020Oct 26 at 9:00:17 PM">
            <a:hlinkClick r:id="" action="ppaction://media"/>
            <a:extLst>
              <a:ext uri="{FF2B5EF4-FFF2-40B4-BE49-F238E27FC236}">
                <a16:creationId xmlns:a16="http://schemas.microsoft.com/office/drawing/2014/main" id="{44F2908B-B655-2046-AA00-0BB7BBDB60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9400" y="76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Document Resources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54424"/>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“Mentor” document server</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Main repository for input contributions and group documents for EC and </a:t>
            </a:r>
            <a:r>
              <a:rPr lang="en-US" sz="2000" u="sng" dirty="0"/>
              <a:t>most</a:t>
            </a:r>
            <a:r>
              <a:rPr lang="en-US" sz="2000" dirty="0"/>
              <a:t> WGs and TAGs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Registration and acknowledgement required to upload</a:t>
            </a:r>
          </a:p>
          <a:p>
            <a:pPr marL="817563" lvl="1" indent="-285750">
              <a:lnSpc>
                <a:spcPct val="90000"/>
              </a:lnSpc>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400" dirty="0">
                <a:hlinkClick r:id="rId7"/>
              </a:rPr>
              <a:t>https://mentor.ieee.org/802/bp/StartPage</a:t>
            </a:r>
            <a:endParaRPr lang="en-US" sz="1400" dirty="0"/>
          </a:p>
          <a:p>
            <a:pPr marL="817563" lvl="1" indent="-285750">
              <a:lnSpc>
                <a:spcPct val="90000"/>
              </a:lnSpc>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400" dirty="0"/>
              <a:t>See help: </a:t>
            </a:r>
            <a:r>
              <a:rPr lang="en-US" sz="1400" dirty="0">
                <a:hlinkClick r:id="rId8"/>
              </a:rPr>
              <a:t>https://mentor.ieee.org/etools_documentation/bp/Mentor</a:t>
            </a:r>
            <a:endParaRPr lang="en-US" sz="14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Published IEEE 802 standards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Download at no cost, starting 6 months past publication</a:t>
            </a:r>
          </a:p>
          <a:p>
            <a:pPr marL="814388" lvl="1" indent="-282575">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200" dirty="0">
                <a:hlinkClick r:id="rId9"/>
              </a:rPr>
              <a:t>https://ieeexplore.ieee.org/browse/standards/get-program/page/series?id=68</a:t>
            </a:r>
            <a:endParaRPr lang="en-US" sz="12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draft standards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These are copyrighted by IEEE and not publicly available for free</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Shared to the WG members and participants at no cost</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Consult WG for details</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May be available for sale to the public</a:t>
            </a:r>
            <a:endParaRPr lang="en-US" sz="2000"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30</a:t>
            </a:fld>
            <a:endParaRPr lang="en-US" altLang="en-US" sz="1400"/>
          </a:p>
        </p:txBody>
      </p:sp>
      <p:pic>
        <p:nvPicPr>
          <p:cNvPr id="6" name="Audio Recording 2020Oct 27 at 4:19:05 PM" descr="Audio Recording 2020Oct 27 at 4:19:05 PM">
            <a:hlinkClick r:id="" action="ppaction://media"/>
            <a:extLst>
              <a:ext uri="{FF2B5EF4-FFF2-40B4-BE49-F238E27FC236}">
                <a16:creationId xmlns:a16="http://schemas.microsoft.com/office/drawing/2014/main" id="{B1E0B016-28A6-424A-B4A3-E99BF8502A3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48600" y="1034368"/>
            <a:ext cx="812800" cy="812800"/>
          </a:xfrm>
          <a:prstGeom prst="rect">
            <a:avLst/>
          </a:prstGeom>
        </p:spPr>
      </p:pic>
      <p:pic>
        <p:nvPicPr>
          <p:cNvPr id="7" name="Audio Recording 2020Oct 27 at 4:20:03 PM" descr="Audio Recording 2020Oct 27 at 4:20:03 PM">
            <a:hlinkClick r:id="" action="ppaction://media"/>
            <a:extLst>
              <a:ext uri="{FF2B5EF4-FFF2-40B4-BE49-F238E27FC236}">
                <a16:creationId xmlns:a16="http://schemas.microsoft.com/office/drawing/2014/main" id="{CE51C94B-4988-804C-9BFF-21A960EA678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924801" y="3671012"/>
            <a:ext cx="812800" cy="812800"/>
          </a:xfrm>
          <a:prstGeom prst="rect">
            <a:avLst/>
          </a:prstGeom>
        </p:spPr>
      </p:pic>
    </p:spTree>
    <p:extLst>
      <p:ext uri="{BB962C8B-B14F-4D97-AF65-F5344CB8AC3E}">
        <p14:creationId xmlns:p14="http://schemas.microsoft.com/office/powerpoint/2010/main" val="42143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2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IEEE 802 Procedural Documents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Policies &amp; Procedures and other documents related to standards development”</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hlinkClick r:id="rId5"/>
              </a:rPr>
              <a:t>http://ieee802.org/devdocs.shtml</a:t>
            </a:r>
            <a:endParaRPr lang="en-US" sz="2000" dirty="0"/>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Key documents:</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Policies &amp; Procedures (P&amp;P)</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Operations Manual</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Working Group Policies and Procedures</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LMSC Chair's Guidelines</a:t>
            </a:r>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31</a:t>
            </a:fld>
            <a:endParaRPr lang="en-US" altLang="en-US" sz="1400"/>
          </a:p>
        </p:txBody>
      </p:sp>
      <p:pic>
        <p:nvPicPr>
          <p:cNvPr id="4" name="Audio Recording 2020Oct 27 at 4:20:58 PM" descr="Audio Recording 2020Oct 27 at 4:20:58 PM">
            <a:hlinkClick r:id="" action="ppaction://media"/>
            <a:extLst>
              <a:ext uri="{FF2B5EF4-FFF2-40B4-BE49-F238E27FC236}">
                <a16:creationId xmlns:a16="http://schemas.microsoft.com/office/drawing/2014/main" id="{27458921-99A7-0940-AF2D-6E890AFBE5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7471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Recent p</a:t>
            </a:r>
            <a:r>
              <a:rPr lang="en-US" dirty="0"/>
              <a:t>rocedural </a:t>
            </a:r>
            <a:r>
              <a:rPr lang="en-US" altLang="en-US" dirty="0">
                <a:ea typeface="DejaVu Sans"/>
                <a:cs typeface="DejaVu Sans"/>
              </a:rPr>
              <a:t>changes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revisions to Operations Manual and Working Group Policies and Procedures can be made by electronic ballot or in a meeting (no longer limited to Plenary Session)</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In case of an extraordinary external circumstance that prevents the ordinary conduct of business, suspension or modification of any IEEE 802 LMSC Operations Manual procedure, for a specified period of time, is permitted, subject to approval by a motion with 2/3 of IEEE 802 LMSC voting members voting approve.</a:t>
            </a:r>
          </a:p>
          <a:p>
            <a:pPr marL="771652" lvl="2" indent="-469900">
              <a:lnSpc>
                <a:spcPct val="90000"/>
              </a:lnSpc>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e.g. modification of procedures specified presuming an in-person Plenary Session were suspended to permit electronic Plenary Sessions in July and November 2020</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WGs (not only subgroups) may hold electronic meetings.</a:t>
            </a:r>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32</a:t>
            </a:fld>
            <a:endParaRPr lang="en-US" altLang="en-US" sz="1400"/>
          </a:p>
        </p:txBody>
      </p:sp>
      <p:pic>
        <p:nvPicPr>
          <p:cNvPr id="4" name="Audio Recording 2020Oct 27 at 4:23:32 PM" descr="Audio Recording 2020Oct 27 at 4:23:32 PM">
            <a:hlinkClick r:id="" action="ppaction://media"/>
            <a:extLst>
              <a:ext uri="{FF2B5EF4-FFF2-40B4-BE49-F238E27FC236}">
                <a16:creationId xmlns:a16="http://schemas.microsoft.com/office/drawing/2014/main" id="{B9757B66-CB51-F84B-B3F5-6212569EC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1141" y="205582"/>
            <a:ext cx="812800" cy="812800"/>
          </a:xfrm>
          <a:prstGeom prst="rect">
            <a:avLst/>
          </a:prstGeom>
        </p:spPr>
      </p:pic>
    </p:spTree>
    <p:extLst>
      <p:ext uri="{BB962C8B-B14F-4D97-AF65-F5344CB8AC3E}">
        <p14:creationId xmlns:p14="http://schemas.microsoft.com/office/powerpoint/2010/main" val="159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8674" name="CustomShape 1">
            <a:extLst>
              <a:ext uri="{FF2B5EF4-FFF2-40B4-BE49-F238E27FC236}">
                <a16:creationId xmlns:a16="http://schemas.microsoft.com/office/drawing/2014/main" id="{7A24BD9D-67F5-314E-A689-27F2B2A0E937}"/>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D375D3EE-6401-1046-BB83-1DFDD4A9B0C9}"/>
              </a:ext>
            </a:extLst>
          </p:cNvPr>
          <p:cNvSpPr>
            <a:spLocks noGrp="1"/>
          </p:cNvSpPr>
          <p:nvPr>
            <p:ph type="title"/>
          </p:nvPr>
        </p:nvSpPr>
        <p:spPr/>
        <p:txBody>
          <a:bodyPr/>
          <a:lstStyle/>
          <a:p>
            <a:r>
              <a:rPr lang="en-US" altLang="en-US" dirty="0">
                <a:ea typeface="DejaVu Sans"/>
                <a:cs typeface="DejaVu Sans"/>
              </a:rPr>
              <a:t>Getting more information</a:t>
            </a:r>
            <a:endParaRPr lang="en-US" altLang="en-US" sz="1100" dirty="0">
              <a:ea typeface="DejaVu Sans"/>
              <a:cs typeface="DejaVu Sans"/>
            </a:endParaRPr>
          </a:p>
        </p:txBody>
      </p:sp>
      <p:sp>
        <p:nvSpPr>
          <p:cNvPr id="4" name="Content Placeholder 3">
            <a:extLst>
              <a:ext uri="{FF2B5EF4-FFF2-40B4-BE49-F238E27FC236}">
                <a16:creationId xmlns:a16="http://schemas.microsoft.com/office/drawing/2014/main" id="{85CABE5C-DAFF-1C4A-84D5-CF142F05518C}"/>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home page: key starting point</a:t>
            </a:r>
          </a:p>
          <a:p>
            <a:pPr marL="874713" lvl="1"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hlinkClick r:id="rId5"/>
              </a:rPr>
              <a:t>http://ieee802.org</a:t>
            </a:r>
            <a:endParaRPr lang="en-US" sz="2000" dirty="0"/>
          </a:p>
          <a:p>
            <a:endParaRPr lang="en-US" sz="20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Contact EC members for more information or help</a:t>
            </a:r>
          </a:p>
          <a:p>
            <a:pPr marL="874713" lvl="1"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In particular, IEEE 802 Second Vice Chair is responsible to lead mentoring and training</a:t>
            </a:r>
          </a:p>
          <a:p>
            <a:pPr marL="1176465" lvl="2"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Roger Marks &lt;</a:t>
            </a:r>
            <a:r>
              <a:rPr lang="en-US" sz="2000" dirty="0" err="1"/>
              <a:t>roger@ethair.net</a:t>
            </a:r>
            <a:r>
              <a:rPr lang="en-US" sz="2000" dirty="0"/>
              <a:t>&gt;</a:t>
            </a:r>
          </a:p>
          <a:p>
            <a:endParaRPr lang="en-US" sz="2000" dirty="0"/>
          </a:p>
        </p:txBody>
      </p:sp>
      <p:sp>
        <p:nvSpPr>
          <p:cNvPr id="28675" name="Slide Number Placeholder 1">
            <a:extLst>
              <a:ext uri="{FF2B5EF4-FFF2-40B4-BE49-F238E27FC236}">
                <a16:creationId xmlns:a16="http://schemas.microsoft.com/office/drawing/2014/main" id="{FCE48DB5-2C10-8149-BE30-761AB01246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526CF264-9919-EF4E-9AD0-5853C8834A3E}" type="slidenum">
              <a:rPr lang="en-US" altLang="en-US" sz="1400"/>
              <a:pPr>
                <a:spcBef>
                  <a:spcPct val="0"/>
                </a:spcBef>
                <a:buSzTx/>
                <a:buFontTx/>
                <a:buNone/>
              </a:pPr>
              <a:t>33</a:t>
            </a:fld>
            <a:endParaRPr lang="en-US" altLang="en-US" sz="1400"/>
          </a:p>
        </p:txBody>
      </p:sp>
      <p:pic>
        <p:nvPicPr>
          <p:cNvPr id="3" name="Audio Recording 2020Oct 27 at 4:24:17 PM" descr="Audio Recording 2020Oct 27 at 4:24:17 PM">
            <a:hlinkClick r:id="" action="ppaction://media"/>
            <a:extLst>
              <a:ext uri="{FF2B5EF4-FFF2-40B4-BE49-F238E27FC236}">
                <a16:creationId xmlns:a16="http://schemas.microsoft.com/office/drawing/2014/main" id="{962A6E51-07AF-714E-88DC-0F7A9ABDA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7800" y="15563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Email Reflectors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Email lists, known in IEEE 802 as “reflectors,” are essentially venues for EC and Working Groups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Many lists are open to subscription; others require WG membership or other WG status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In most cases, archives are available</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WG web pages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EC Reflector</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5"/>
              </a:rPr>
              <a:t>http://ieee802.org</a:t>
            </a:r>
            <a:endParaRPr lang="en-US" b="1"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ALL” (mainly Plenary Session planning announcements)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6"/>
              </a:rPr>
              <a:t>https://listserv.ieee.org/cgi-bin/wa?SUBED1=STDS-802-ALL</a:t>
            </a:r>
            <a:endParaRPr lang="en-US" alt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Other advertised reflectors (search for 802)</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7"/>
              </a:rPr>
              <a:t>https://listserv.ieee.org/cgi-bin/wa?REPORT&amp;z=3&amp;s=0&amp;9=O</a:t>
            </a:r>
            <a:endParaRPr lang="en-US" altLang="en-US"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altLang="en-US"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34</a:t>
            </a:fld>
            <a:endParaRPr lang="en-US" altLang="en-US" sz="1400"/>
          </a:p>
        </p:txBody>
      </p:sp>
      <p:pic>
        <p:nvPicPr>
          <p:cNvPr id="4" name="Audio Recording 2020Oct 27 at 4:25:31 PM" descr="Audio Recording 2020Oct 27 at 4:25:31 PM">
            <a:hlinkClick r:id="" action="ppaction://media"/>
            <a:extLst>
              <a:ext uri="{FF2B5EF4-FFF2-40B4-BE49-F238E27FC236}">
                <a16:creationId xmlns:a16="http://schemas.microsoft.com/office/drawing/2014/main" id="{E8AAF79C-D2D3-0A45-B39E-A3FEF33303B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12100" y="114069"/>
            <a:ext cx="812800" cy="812800"/>
          </a:xfrm>
          <a:prstGeom prst="rect">
            <a:avLst/>
          </a:prstGeom>
        </p:spPr>
      </p:pic>
    </p:spTree>
    <p:extLst>
      <p:ext uri="{BB962C8B-B14F-4D97-AF65-F5344CB8AC3E}">
        <p14:creationId xmlns:p14="http://schemas.microsoft.com/office/powerpoint/2010/main" val="395872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More Resources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80062"/>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orientation, including these slides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http://ieee802.org/orientation.shtml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Session plans, including WG interims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6"/>
              </a:rPr>
              <a:t>http://ieee802.org/meeting</a:t>
            </a:r>
            <a:endParaRPr lang="en-US" dirty="0"/>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Tutorials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7"/>
              </a:rPr>
              <a:t>http://ieee802.org/Tutorials.shtml</a:t>
            </a:r>
            <a:r>
              <a:rPr lang="en-US" dirty="0"/>
              <a:t> </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EC Members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8"/>
              </a:rPr>
              <a:t>http://ieee802.org/wgchairs.shtml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IEEE Attendance Tool (“IMAT”)</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9"/>
              </a:rPr>
              <a:t>https://imat.ieee.org/attendance</a:t>
            </a:r>
            <a:endParaRPr lang="en-US" dirty="0"/>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See instructions: </a:t>
            </a:r>
            <a:r>
              <a:rPr lang="en-US" dirty="0">
                <a:hlinkClick r:id="rId10"/>
              </a:rPr>
              <a:t>https://mentor.ieee.org/etools_documentation/bp/Attendance_Tool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IEEE SA Balloting</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11"/>
              </a:rPr>
              <a:t>http://standards.ieee.org/faqs/balloting.html</a:t>
            </a:r>
            <a:endParaRPr lang="en-US"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35</a:t>
            </a:fld>
            <a:endParaRPr lang="en-US" altLang="en-US" sz="1400"/>
          </a:p>
        </p:txBody>
      </p:sp>
      <p:pic>
        <p:nvPicPr>
          <p:cNvPr id="4" name="Audio Recording 2020Oct 27 at 4:26:35 PM" descr="Audio Recording 2020Oct 27 at 4:26:35 PM">
            <a:hlinkClick r:id="" action="ppaction://media"/>
            <a:extLst>
              <a:ext uri="{FF2B5EF4-FFF2-40B4-BE49-F238E27FC236}">
                <a16:creationId xmlns:a16="http://schemas.microsoft.com/office/drawing/2014/main" id="{63351C01-0B83-8545-81DB-005233E5A22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89455" y="205582"/>
            <a:ext cx="812800" cy="812800"/>
          </a:xfrm>
          <a:prstGeom prst="rect">
            <a:avLst/>
          </a:prstGeom>
        </p:spPr>
      </p:pic>
    </p:spTree>
    <p:extLst>
      <p:ext uri="{BB962C8B-B14F-4D97-AF65-F5344CB8AC3E}">
        <p14:creationId xmlns:p14="http://schemas.microsoft.com/office/powerpoint/2010/main" val="14361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Abbreviations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2" y="1146100"/>
            <a:ext cx="7772400" cy="5437261"/>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IEEE SA: IEEE Standards Association</a:t>
            </a:r>
          </a:p>
          <a:p>
            <a:pPr marL="771652" lvl="2"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SASB: IEEE Standards Association</a:t>
            </a:r>
            <a:r>
              <a:rPr lang="en-US" dirty="0"/>
              <a:t> </a:t>
            </a:r>
            <a:r>
              <a:rPr lang="en-US" b="1" dirty="0"/>
              <a:t>Standards Board</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RevCom</a:t>
            </a:r>
            <a:r>
              <a:rPr lang="en-US" dirty="0"/>
              <a:t>: Standards Review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NesCom</a:t>
            </a:r>
            <a:r>
              <a:rPr lang="en-US" dirty="0"/>
              <a:t>: New Standards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IC Com: Industry Connections Committee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AudCom</a:t>
            </a:r>
            <a:r>
              <a:rPr lang="en-US" dirty="0"/>
              <a:t>: Audit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PatCom</a:t>
            </a:r>
            <a:r>
              <a:rPr lang="en-US" dirty="0"/>
              <a:t>: Patent Committee</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LMSC: LAN/MAN Standards Committee (i.e., IEEE 802)</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LAN: Local Area Networks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MAN: Metropolitan Area Networks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EC: Executive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WG: Working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TAG: Technical Advisory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TG: Task Group or TF: Task Force (no difference)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SG: Study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TIG: Topic Interest Group [pre-PAR group used by some WGs]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ICA: Industry Connections Activity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CFI: Call for Interest</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PAR: Project Authorization Request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CSD: Criteria for Standards Development (includes 5C: Five Criteria)</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IMAT: IEEE Attendance and Affiliation logging tool</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P&amp;P: Policies &amp; Procedures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36</a:t>
            </a:fld>
            <a:endParaRPr lang="en-US" altLang="en-US" sz="1400"/>
          </a:p>
        </p:txBody>
      </p:sp>
      <p:pic>
        <p:nvPicPr>
          <p:cNvPr id="4" name="Audio Recording 2020Oct 27 at 4:27:15 PM" descr="Audio Recording 2020Oct 27 at 4:27:15 PM">
            <a:hlinkClick r:id="" action="ppaction://media"/>
            <a:extLst>
              <a:ext uri="{FF2B5EF4-FFF2-40B4-BE49-F238E27FC236}">
                <a16:creationId xmlns:a16="http://schemas.microsoft.com/office/drawing/2014/main" id="{87B29B3C-5ED1-C146-BDD4-EB3762A390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97800" y="19870"/>
            <a:ext cx="812800" cy="812800"/>
          </a:xfrm>
          <a:prstGeom prst="rect">
            <a:avLst/>
          </a:prstGeom>
        </p:spPr>
      </p:pic>
    </p:spTree>
    <p:extLst>
      <p:ext uri="{BB962C8B-B14F-4D97-AF65-F5344CB8AC3E}">
        <p14:creationId xmlns:p14="http://schemas.microsoft.com/office/powerpoint/2010/main" val="26455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Please complete the survey</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80062"/>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Please help us to improve this presentation and show your appreciation for the presenter by participating in this brief on-line survey regarding the “Welcome to IEEE 802” Orientation:</a:t>
            </a:r>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https://forms.gle/imjQxNzYLA2CcfGC8</a:t>
            </a:r>
            <a:endParaRPr lang="en-US" altLang="en-US"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543243"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If you have trouble reaching the survey, please contact Roger Marks (</a:t>
            </a:r>
            <a:r>
              <a:rPr lang="en-US" dirty="0" err="1"/>
              <a:t>roger@ethair.net</a:t>
            </a:r>
            <a:r>
              <a:rPr lang="en-US" dirty="0"/>
              <a:t>) for an alternative format.</a:t>
            </a:r>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37</a:t>
            </a:fld>
            <a:endParaRPr lang="en-US" altLang="en-US" sz="1400"/>
          </a:p>
        </p:txBody>
      </p:sp>
      <p:pic>
        <p:nvPicPr>
          <p:cNvPr id="4" name="Audio Recording 2020Oct 27 at 4:28:03 PM" descr="Audio Recording 2020Oct 27 at 4:28:03 PM">
            <a:hlinkClick r:id="" action="ppaction://media"/>
            <a:extLst>
              <a:ext uri="{FF2B5EF4-FFF2-40B4-BE49-F238E27FC236}">
                <a16:creationId xmlns:a16="http://schemas.microsoft.com/office/drawing/2014/main" id="{48BE9D05-90BE-BA49-BB7B-D1DE1C8548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3553" y="205582"/>
            <a:ext cx="812800" cy="812800"/>
          </a:xfrm>
          <a:prstGeom prst="rect">
            <a:avLst/>
          </a:prstGeom>
        </p:spPr>
      </p:pic>
    </p:spTree>
    <p:extLst>
      <p:ext uri="{BB962C8B-B14F-4D97-AF65-F5344CB8AC3E}">
        <p14:creationId xmlns:p14="http://schemas.microsoft.com/office/powerpoint/2010/main" val="23818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6146" name="CustomShape 1">
            <a:extLst>
              <a:ext uri="{FF2B5EF4-FFF2-40B4-BE49-F238E27FC236}">
                <a16:creationId xmlns:a16="http://schemas.microsoft.com/office/drawing/2014/main" id="{81AE5125-8F9A-8D4F-A5A3-C026D60454A4}"/>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8" name="Title 7">
            <a:extLst>
              <a:ext uri="{FF2B5EF4-FFF2-40B4-BE49-F238E27FC236}">
                <a16:creationId xmlns:a16="http://schemas.microsoft.com/office/drawing/2014/main" id="{64EC0F04-6D7C-AF48-A6E1-81CEEE63A60D}"/>
              </a:ext>
            </a:extLst>
          </p:cNvPr>
          <p:cNvSpPr>
            <a:spLocks noGrp="1"/>
          </p:cNvSpPr>
          <p:nvPr>
            <p:ph type="title"/>
          </p:nvPr>
        </p:nvSpPr>
        <p:spPr/>
        <p:txBody>
          <a:bodyPr/>
          <a:lstStyle/>
          <a:p>
            <a:r>
              <a:rPr lang="en-US" altLang="en-US" dirty="0">
                <a:ea typeface="DejaVu Sans"/>
                <a:cs typeface="DejaVu Sans"/>
              </a:rPr>
              <a:t>Introduction to IEEE 802</a:t>
            </a:r>
            <a:endParaRPr lang="en-US" dirty="0"/>
          </a:p>
        </p:txBody>
      </p:sp>
      <p:sp>
        <p:nvSpPr>
          <p:cNvPr id="6147" name="Slide Number Placeholder 1">
            <a:extLst>
              <a:ext uri="{FF2B5EF4-FFF2-40B4-BE49-F238E27FC236}">
                <a16:creationId xmlns:a16="http://schemas.microsoft.com/office/drawing/2014/main" id="{F3B405FC-6F4D-3F4C-8E21-B171D22451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AE369743-C0FA-114E-8DCA-3CEF643DAD7C}" type="slidenum">
              <a:rPr lang="en-US" altLang="en-US" sz="1400"/>
              <a:pPr>
                <a:spcBef>
                  <a:spcPct val="0"/>
                </a:spcBef>
                <a:buSzTx/>
                <a:buFontTx/>
                <a:buNone/>
              </a:pPr>
              <a:t>4</a:t>
            </a:fld>
            <a:endParaRPr lang="en-US"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8468DB3C-2218-4E4F-888F-73C9CFA5B391}"/>
              </a:ext>
            </a:extLst>
          </p:cNvPr>
          <p:cNvCxnSpPr>
            <a:cxnSpLocks/>
          </p:cNvCxnSpPr>
          <p:nvPr/>
        </p:nvCxnSpPr>
        <p:spPr bwMode="auto">
          <a:xfrm>
            <a:off x="5175043" y="5226922"/>
            <a:ext cx="0" cy="443078"/>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3C8F5745-A148-DF4A-8616-4DF35F83DD60}"/>
              </a:ext>
            </a:extLst>
          </p:cNvPr>
          <p:cNvCxnSpPr>
            <a:cxnSpLocks/>
          </p:cNvCxnSpPr>
          <p:nvPr/>
        </p:nvCxnSpPr>
        <p:spPr bwMode="auto">
          <a:xfrm>
            <a:off x="4053064" y="5226922"/>
            <a:ext cx="0" cy="443078"/>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0F296BAB-48A0-E648-A8AD-1FCCFB9A70CB}"/>
              </a:ext>
            </a:extLst>
          </p:cNvPr>
          <p:cNvCxnSpPr>
            <a:cxnSpLocks/>
            <a:stCxn id="135" idx="2"/>
          </p:cNvCxnSpPr>
          <p:nvPr/>
        </p:nvCxnSpPr>
        <p:spPr bwMode="auto">
          <a:xfrm flipH="1">
            <a:off x="4472013" y="1476536"/>
            <a:ext cx="1" cy="3589079"/>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8CC0BFB9-81EB-E643-81C2-6F0E8C733FDB}"/>
              </a:ext>
            </a:extLst>
          </p:cNvPr>
          <p:cNvCxnSpPr>
            <a:cxnSpLocks/>
          </p:cNvCxnSpPr>
          <p:nvPr/>
        </p:nvCxnSpPr>
        <p:spPr bwMode="auto">
          <a:xfrm>
            <a:off x="1061901"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F70BC10-AE9B-DC4D-A46F-3C2EE724A22B}"/>
              </a:ext>
            </a:extLst>
          </p:cNvPr>
          <p:cNvCxnSpPr>
            <a:cxnSpLocks/>
          </p:cNvCxnSpPr>
          <p:nvPr/>
        </p:nvCxnSpPr>
        <p:spPr bwMode="auto">
          <a:xfrm>
            <a:off x="1216113"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DA5675AA-4621-5F4B-9EED-F8527B7D0825}"/>
              </a:ext>
            </a:extLst>
          </p:cNvPr>
          <p:cNvCxnSpPr>
            <a:cxnSpLocks/>
          </p:cNvCxnSpPr>
          <p:nvPr/>
        </p:nvCxnSpPr>
        <p:spPr bwMode="auto">
          <a:xfrm>
            <a:off x="1371600"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EB0C0763-D9DB-7248-A072-F64D2A1A3F61}"/>
              </a:ext>
            </a:extLst>
          </p:cNvPr>
          <p:cNvCxnSpPr>
            <a:cxnSpLocks/>
          </p:cNvCxnSpPr>
          <p:nvPr/>
        </p:nvCxnSpPr>
        <p:spPr bwMode="auto">
          <a:xfrm>
            <a:off x="457200"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DF01EB9B-7073-9544-9AFD-5592D25E75D9}"/>
              </a:ext>
            </a:extLst>
          </p:cNvPr>
          <p:cNvCxnSpPr>
            <a:cxnSpLocks/>
          </p:cNvCxnSpPr>
          <p:nvPr/>
        </p:nvCxnSpPr>
        <p:spPr bwMode="auto">
          <a:xfrm>
            <a:off x="611412"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820E5464-2DB6-9843-A2D0-FDDBCF12B3F2}"/>
              </a:ext>
            </a:extLst>
          </p:cNvPr>
          <p:cNvCxnSpPr>
            <a:cxnSpLocks/>
          </p:cNvCxnSpPr>
          <p:nvPr/>
        </p:nvCxnSpPr>
        <p:spPr bwMode="auto">
          <a:xfrm>
            <a:off x="766899"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BCB7AFEE-BC8F-EB4C-876F-96EE955A4954}"/>
              </a:ext>
            </a:extLst>
          </p:cNvPr>
          <p:cNvCxnSpPr>
            <a:cxnSpLocks/>
          </p:cNvCxnSpPr>
          <p:nvPr/>
        </p:nvCxnSpPr>
        <p:spPr bwMode="auto">
          <a:xfrm>
            <a:off x="1061901" y="4114800"/>
            <a:ext cx="0" cy="2102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C6ABCF06-CF42-624F-AABA-372ACF6985C3}"/>
              </a:ext>
            </a:extLst>
          </p:cNvPr>
          <p:cNvCxnSpPr>
            <a:cxnSpLocks/>
          </p:cNvCxnSpPr>
          <p:nvPr/>
        </p:nvCxnSpPr>
        <p:spPr bwMode="auto">
          <a:xfrm>
            <a:off x="1216113"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43E2830-68FE-7A45-9755-ABD906A4ED8E}"/>
              </a:ext>
            </a:extLst>
          </p:cNvPr>
          <p:cNvCxnSpPr>
            <a:cxnSpLocks/>
          </p:cNvCxnSpPr>
          <p:nvPr/>
        </p:nvCxnSpPr>
        <p:spPr bwMode="auto">
          <a:xfrm>
            <a:off x="13716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B33E76DA-8F5F-6C4D-8DD0-70E7375AE397}"/>
              </a:ext>
            </a:extLst>
          </p:cNvPr>
          <p:cNvCxnSpPr>
            <a:cxnSpLocks/>
          </p:cNvCxnSpPr>
          <p:nvPr/>
        </p:nvCxnSpPr>
        <p:spPr bwMode="auto">
          <a:xfrm>
            <a:off x="457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2E542B8A-AB61-AE49-890C-2CCB5666C2A2}"/>
              </a:ext>
            </a:extLst>
          </p:cNvPr>
          <p:cNvCxnSpPr>
            <a:cxnSpLocks/>
          </p:cNvCxnSpPr>
          <p:nvPr/>
        </p:nvCxnSpPr>
        <p:spPr bwMode="auto">
          <a:xfrm>
            <a:off x="611412"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771D582-D414-8B41-AD6F-6DFE6E8498F8}"/>
              </a:ext>
            </a:extLst>
          </p:cNvPr>
          <p:cNvCxnSpPr>
            <a:cxnSpLocks/>
          </p:cNvCxnSpPr>
          <p:nvPr/>
        </p:nvCxnSpPr>
        <p:spPr bwMode="auto">
          <a:xfrm>
            <a:off x="766899"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5" name="Freeform 64">
            <a:extLst>
              <a:ext uri="{FF2B5EF4-FFF2-40B4-BE49-F238E27FC236}">
                <a16:creationId xmlns:a16="http://schemas.microsoft.com/office/drawing/2014/main" id="{2FE280A8-90BF-414F-AF1B-DF39641BE330}"/>
              </a:ext>
            </a:extLst>
          </p:cNvPr>
          <p:cNvSpPr/>
          <p:nvPr/>
        </p:nvSpPr>
        <p:spPr>
          <a:xfrm>
            <a:off x="3477659" y="3868250"/>
            <a:ext cx="2242336" cy="526483"/>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bg1"/>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IEEE SA Board of Governors</a:t>
            </a:r>
          </a:p>
          <a:p>
            <a:pPr marL="0" lvl="0" indent="0" algn="ctr" defTabSz="444500">
              <a:lnSpc>
                <a:spcPct val="90000"/>
              </a:lnSpc>
              <a:spcBef>
                <a:spcPct val="0"/>
              </a:spcBef>
              <a:spcAft>
                <a:spcPct val="35000"/>
              </a:spcAft>
              <a:buNone/>
            </a:pPr>
            <a:r>
              <a:rPr lang="en-US" sz="1000" b="1" kern="12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614102" y="4787354"/>
            <a:ext cx="1975715" cy="439568"/>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Standards Board</a:t>
            </a:r>
          </a:p>
          <a:p>
            <a:pPr marL="0" lvl="0" indent="0" algn="ctr" defTabSz="400050">
              <a:lnSpc>
                <a:spcPct val="90000"/>
              </a:lnSpc>
              <a:spcBef>
                <a:spcPct val="0"/>
              </a:spcBef>
              <a:spcAft>
                <a:spcPct val="35000"/>
              </a:spcAft>
              <a:buNone/>
            </a:pPr>
            <a:r>
              <a:rPr lang="en-US" sz="900" b="1" kern="1200" dirty="0">
                <a:solidFill>
                  <a:schemeClr val="tx1"/>
                </a:solidFill>
              </a:rPr>
              <a:t>(SASB)</a:t>
            </a:r>
          </a:p>
        </p:txBody>
      </p:sp>
      <p:sp>
        <p:nvSpPr>
          <p:cNvPr id="74" name="Rectangle 2"/>
          <p:cNvSpPr>
            <a:spLocks noGrp="1" noChangeArrowheads="1"/>
          </p:cNvSpPr>
          <p:nvPr>
            <p:ph type="title"/>
          </p:nvPr>
        </p:nvSpPr>
        <p:spPr>
          <a:xfrm>
            <a:off x="1334763" y="372505"/>
            <a:ext cx="7315200" cy="512053"/>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p>
            <a:pPr eaLnBrk="0" hangingPunct="0"/>
            <a:r>
              <a:rPr lang="en-US" sz="2400" b="1" kern="1200" dirty="0">
                <a:solidFill>
                  <a:srgbClr val="003F7E"/>
                </a:solidFill>
                <a:ea typeface="MS PGothic" pitchFamily="34" charset="-128"/>
              </a:rPr>
              <a:t>IEEE 802 within IEEE and IEEE SA Structure</a:t>
            </a:r>
          </a:p>
        </p:txBody>
      </p:sp>
      <p:sp>
        <p:nvSpPr>
          <p:cNvPr id="6" name="Slide Number Placeholder 5"/>
          <p:cNvSpPr>
            <a:spLocks noGrp="1"/>
          </p:cNvSpPr>
          <p:nvPr>
            <p:ph type="sldNum" sz="quarter" idx="12"/>
          </p:nvPr>
        </p:nvSpPr>
        <p:spPr>
          <a:xfrm>
            <a:off x="8458202" y="6477000"/>
            <a:ext cx="438151" cy="228600"/>
          </a:xfrm>
        </p:spPr>
        <p:txBody>
          <a:bodyPr/>
          <a:lstStyle/>
          <a:p>
            <a:pPr>
              <a:defRPr/>
            </a:pPr>
            <a:fld id="{6CFC1F96-5ED1-41A0-BC5E-E0FC0B2B84E1}" type="slidenum">
              <a:rPr lang="en-US" sz="1400" b="0" smtClean="0">
                <a:solidFill>
                  <a:srgbClr val="000000"/>
                </a:solidFill>
                <a:latin typeface="Arial" panose="020B0604020202020204" pitchFamily="34" charset="0"/>
              </a:rPr>
              <a:pPr>
                <a:defRPr/>
              </a:pPr>
              <a:t>5</a:t>
            </a:fld>
            <a:endParaRPr lang="en-US" sz="1400" b="0" dirty="0">
              <a:solidFill>
                <a:srgbClr val="000000"/>
              </a:solidFill>
              <a:latin typeface="Arial" panose="020B0604020202020204" pitchFamily="34" charset="0"/>
            </a:endParaRPr>
          </a:p>
        </p:txBody>
      </p:sp>
      <p:sp>
        <p:nvSpPr>
          <p:cNvPr id="5" name="TextBox 4"/>
          <p:cNvSpPr txBox="1"/>
          <p:nvPr/>
        </p:nvSpPr>
        <p:spPr>
          <a:xfrm>
            <a:off x="381000" y="5821859"/>
            <a:ext cx="2667000" cy="430887"/>
          </a:xfrm>
          <a:prstGeom prst="rect">
            <a:avLst/>
          </a:prstGeom>
          <a:noFill/>
        </p:spPr>
        <p:txBody>
          <a:bodyPr wrap="square" rtlCol="0">
            <a:spAutoFit/>
          </a:bodyPr>
          <a:lstStyle/>
          <a:p>
            <a:r>
              <a:rPr lang="en-US" altLang="en-US" sz="1100" b="1" dirty="0">
                <a:solidFill>
                  <a:srgbClr val="FF0000"/>
                </a:solidFill>
                <a:ea typeface="DejaVu Sans"/>
                <a:cs typeface="DejaVu Sans"/>
              </a:rPr>
              <a:t>IEEE 802 LMSC is a Standards Committee of the IEEE Computer Society.</a:t>
            </a:r>
          </a:p>
        </p:txBody>
      </p:sp>
      <p:cxnSp>
        <p:nvCxnSpPr>
          <p:cNvPr id="7" name="Straight Arrow Connector 6"/>
          <p:cNvCxnSpPr>
            <a:cxnSpLocks/>
            <a:stCxn id="5" idx="0"/>
          </p:cNvCxnSpPr>
          <p:nvPr/>
        </p:nvCxnSpPr>
        <p:spPr bwMode="auto">
          <a:xfrm flipV="1">
            <a:off x="1714500" y="5285349"/>
            <a:ext cx="428337" cy="53651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3" name="Organization Chart 7"/>
          <p:cNvGrpSpPr>
            <a:grpSpLocks noChangeAspect="1"/>
          </p:cNvGrpSpPr>
          <p:nvPr/>
        </p:nvGrpSpPr>
        <p:grpSpPr bwMode="auto">
          <a:xfrm>
            <a:off x="217252" y="1136588"/>
            <a:ext cx="8469549" cy="2401906"/>
            <a:chOff x="66" y="1327"/>
            <a:chExt cx="6356" cy="2049"/>
          </a:xfrm>
        </p:grpSpPr>
        <p:sp>
          <p:nvSpPr>
            <p:cNvPr id="135" name="_s55304"/>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141" name="_s55319"/>
            <p:cNvSpPr>
              <a:spLocks noChangeArrowheads="1"/>
            </p:cNvSpPr>
            <p:nvPr/>
          </p:nvSpPr>
          <p:spPr bwMode="auto">
            <a:xfrm>
              <a:off x="2430" y="2522"/>
              <a:ext cx="1679" cy="854"/>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algn="ctr" defTabSz="914400" eaLnBrk="0" fontAlgn="base" hangingPunct="0">
                <a:spcBef>
                  <a:spcPct val="0"/>
                </a:spcBef>
                <a:spcAft>
                  <a:spcPct val="0"/>
                </a:spcAft>
                <a:defRPr/>
              </a:pP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Standards Association</a:t>
              </a:r>
            </a:p>
            <a:p>
              <a:pPr marL="0" lvl="1" algn="ctr" defTabSz="914400" eaLnBrk="0" fontAlgn="base" hangingPunct="0">
                <a:spcBef>
                  <a:spcPct val="20000"/>
                </a:spcBef>
                <a:spcAft>
                  <a:spcPct val="0"/>
                </a:spcAft>
                <a:buClr>
                  <a:srgbClr val="000000">
                    <a:lumMod val="65000"/>
                    <a:lumOff val="35000"/>
                  </a:srgbClr>
                </a:buClr>
                <a:defRPr/>
              </a:pPr>
              <a:br>
                <a:rPr lang="en-US" sz="1200" kern="0" dirty="0">
                  <a:solidFill>
                    <a:srgbClr val="0070C0"/>
                  </a:solidFill>
                  <a:ea typeface="ＭＳ Ｐゴシック" charset="0"/>
                  <a:cs typeface="Verdana (Body)"/>
                </a:rPr>
              </a:br>
              <a:r>
                <a:rPr lang="en-US" sz="1400" kern="0" dirty="0">
                  <a:latin typeface="Arial" panose="020B0604020202020204" pitchFamily="34" charset="0"/>
                  <a:ea typeface="ＭＳ Ｐゴシック" charset="0"/>
                </a:rPr>
                <a:t>Defines </a:t>
              </a:r>
              <a:r>
                <a:rPr lang="en-US" sz="1400" kern="0" dirty="0" err="1">
                  <a:latin typeface="Arial" panose="020B0604020202020204" pitchFamily="34" charset="0"/>
                  <a:ea typeface="ＭＳ Ｐゴシック" charset="0"/>
                </a:rPr>
                <a:t>Stds</a:t>
              </a:r>
              <a:r>
                <a:rPr lang="en-US" sz="1400" kern="0" dirty="0">
                  <a:latin typeface="Arial" panose="020B0604020202020204" pitchFamily="34" charset="0"/>
                  <a:ea typeface="ＭＳ Ｐゴシック" charset="0"/>
                </a:rPr>
                <a:t> Dev Process</a:t>
              </a:r>
            </a:p>
            <a:p>
              <a:pPr marL="0" lvl="1" algn="ctr" defTabSz="914400"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defTabSz="914400"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defTabSz="914400"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44" name="_s55325"/>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Staff</a:t>
              </a:r>
              <a:endParaRPr lang="en-US" sz="1400" dirty="0">
                <a:solidFill>
                  <a:srgbClr val="000000"/>
                </a:solidFill>
                <a:latin typeface="Arial" pitchFamily="34" charset="0"/>
                <a:ea typeface="MS PGothic" pitchFamily="34" charset="-128"/>
              </a:endParaRPr>
            </a:p>
          </p:txBody>
        </p:sp>
        <p:cxnSp>
          <p:nvCxnSpPr>
            <p:cNvPr id="126" name="_s55329"/>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a:noFill/>
                </a14:hiddenFill>
              </a:ext>
            </a:extLst>
          </p:spPr>
        </p:cxnSp>
        <p:sp>
          <p:nvSpPr>
            <p:cNvPr id="136" name="_s55309"/>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42" name="_s55321"/>
            <p:cNvSpPr>
              <a:spLocks noChangeArrowheads="1"/>
            </p:cNvSpPr>
            <p:nvPr/>
          </p:nvSpPr>
          <p:spPr bwMode="auto">
            <a:xfrm>
              <a:off x="66" y="2548"/>
              <a:ext cx="1903" cy="79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algn="ctr" defTabSz="914400" eaLnBrk="0" fontAlgn="base" hangingPunct="0">
                <a:spcBef>
                  <a:spcPct val="0"/>
                </a:spcBef>
                <a:spcAft>
                  <a:spcPct val="0"/>
                </a:spcAft>
                <a:defRPr/>
              </a:pP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Technical Activities</a:t>
              </a:r>
              <a:br>
                <a:rPr lang="en-US" sz="1400" b="1" dirty="0">
                  <a:solidFill>
                    <a:srgbClr val="000000"/>
                  </a:solidFill>
                  <a:latin typeface="Arial" pitchFamily="34" charset="0"/>
                  <a:ea typeface="MS PGothic" pitchFamily="34" charset="-128"/>
                </a:rPr>
              </a:br>
              <a:br>
                <a:rPr lang="en-US" sz="900" b="1"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Defines Technical Scope</a:t>
              </a:r>
            </a:p>
          </p:txBody>
        </p:sp>
      </p:grpSp>
      <p:cxnSp>
        <p:nvCxnSpPr>
          <p:cNvPr id="75" name="Straight Connector 74">
            <a:extLst>
              <a:ext uri="{FF2B5EF4-FFF2-40B4-BE49-F238E27FC236}">
                <a16:creationId xmlns:a16="http://schemas.microsoft.com/office/drawing/2014/main" id="{7636158F-5E8E-C949-9963-2E4EA4BAD10F}"/>
              </a:ext>
            </a:extLst>
          </p:cNvPr>
          <p:cNvCxnSpPr>
            <a:cxnSpLocks/>
            <a:stCxn id="142" idx="2"/>
            <a:endCxn id="2" idx="0"/>
          </p:cNvCxnSpPr>
          <p:nvPr/>
        </p:nvCxnSpPr>
        <p:spPr bwMode="auto">
          <a:xfrm>
            <a:off x="1485153" y="3503327"/>
            <a:ext cx="6214" cy="24896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8" name="TextBox 77">
            <a:extLst>
              <a:ext uri="{FF2B5EF4-FFF2-40B4-BE49-F238E27FC236}">
                <a16:creationId xmlns:a16="http://schemas.microsoft.com/office/drawing/2014/main" id="{F4FD3917-1EF3-0240-B513-2D7BE6C47074}"/>
              </a:ext>
            </a:extLst>
          </p:cNvPr>
          <p:cNvSpPr txBox="1"/>
          <p:nvPr/>
        </p:nvSpPr>
        <p:spPr>
          <a:xfrm>
            <a:off x="381000" y="4325035"/>
            <a:ext cx="1071855" cy="323165"/>
          </a:xfrm>
          <a:prstGeom prst="rect">
            <a:avLst/>
          </a:prstGeom>
          <a:solidFill>
            <a:schemeClr val="bg1"/>
          </a:solidFill>
          <a:ln>
            <a:solidFill>
              <a:schemeClr val="tx1"/>
            </a:solidFill>
          </a:ln>
        </p:spPr>
        <p:txBody>
          <a:bodyPr wrap="square" lIns="45720" tIns="0" rIns="0" bIns="0" rtlCol="0" anchor="ctr" anchorCtr="0">
            <a:spAutoFit/>
          </a:bodyPr>
          <a:lstStyle/>
          <a:p>
            <a:pPr algn="ctr" defTabSz="914400" eaLnBrk="0" fontAlgn="base" hangingPunct="0">
              <a:spcBef>
                <a:spcPct val="0"/>
              </a:spcBef>
              <a:spcAft>
                <a:spcPct val="0"/>
              </a:spcAft>
            </a:pPr>
            <a:r>
              <a:rPr lang="en-US" sz="1050" b="1" dirty="0">
                <a:solidFill>
                  <a:srgbClr val="000000"/>
                </a:solidFill>
                <a:ea typeface="ＭＳ Ｐゴシック" charset="-128"/>
              </a:rPr>
              <a:t>Standards Activities</a:t>
            </a:r>
          </a:p>
        </p:txBody>
      </p:sp>
      <p:sp>
        <p:nvSpPr>
          <p:cNvPr id="98" name="TextBox 97"/>
          <p:cNvSpPr txBox="1"/>
          <p:nvPr/>
        </p:nvSpPr>
        <p:spPr>
          <a:xfrm>
            <a:off x="1752599" y="4800600"/>
            <a:ext cx="1295401" cy="484748"/>
          </a:xfrm>
          <a:prstGeom prst="rect">
            <a:avLst/>
          </a:prstGeom>
          <a:solidFill>
            <a:schemeClr val="accent4"/>
          </a:solidFill>
          <a:ln>
            <a:solidFill>
              <a:schemeClr val="tx1"/>
            </a:solidFill>
            <a:prstDash val="solid"/>
          </a:ln>
        </p:spPr>
        <p:txBody>
          <a:bodyPr wrap="square" lIns="45720" tIns="0" rIns="45720" bIns="0" rtlCol="0">
            <a:spAutoFit/>
          </a:bodyPr>
          <a:lstStyle/>
          <a:p>
            <a:pPr algn="ctr" defTabSz="914400" eaLnBrk="0" fontAlgn="base" hangingPunct="0">
              <a:spcBef>
                <a:spcPct val="0"/>
              </a:spcBef>
              <a:spcAft>
                <a:spcPct val="0"/>
              </a:spcAft>
            </a:pPr>
            <a:endParaRPr lang="en-US" sz="1050" b="1" dirty="0">
              <a:solidFill>
                <a:srgbClr val="000000"/>
              </a:solidFill>
              <a:ea typeface="ＭＳ Ｐゴシック" charset="-128"/>
            </a:endParaRPr>
          </a:p>
          <a:p>
            <a:pPr algn="ctr" defTabSz="914400" eaLnBrk="0" fontAlgn="base" hangingPunct="0">
              <a:spcBef>
                <a:spcPct val="0"/>
              </a:spcBef>
              <a:spcAft>
                <a:spcPct val="0"/>
              </a:spcAft>
            </a:pPr>
            <a:r>
              <a:rPr lang="en-US" sz="1050" b="1" dirty="0">
                <a:solidFill>
                  <a:srgbClr val="000000"/>
                </a:solidFill>
                <a:ea typeface="ＭＳ Ｐゴシック" charset="-128"/>
              </a:rPr>
              <a:t>IEEE 802 LMSC</a:t>
            </a:r>
          </a:p>
          <a:p>
            <a:pPr algn="ctr" defTabSz="914400" eaLnBrk="0" fontAlgn="base" hangingPunct="0">
              <a:spcBef>
                <a:spcPct val="0"/>
              </a:spcBef>
              <a:spcAft>
                <a:spcPct val="0"/>
              </a:spcAft>
            </a:pPr>
            <a:endParaRPr lang="en-US" sz="1050" b="1" dirty="0">
              <a:solidFill>
                <a:srgbClr val="000000"/>
              </a:solidFill>
              <a:ea typeface="ＭＳ Ｐゴシック" charset="-128"/>
            </a:endParaRPr>
          </a:p>
        </p:txBody>
      </p:sp>
      <p:cxnSp>
        <p:nvCxnSpPr>
          <p:cNvPr id="16" name="Straight Connector 15">
            <a:extLst>
              <a:ext uri="{FF2B5EF4-FFF2-40B4-BE49-F238E27FC236}">
                <a16:creationId xmlns:a16="http://schemas.microsoft.com/office/drawing/2014/main" id="{DB913079-88E2-644A-BCA0-988AD007C1BA}"/>
              </a:ext>
            </a:extLst>
          </p:cNvPr>
          <p:cNvCxnSpPr>
            <a:cxnSpLocks/>
            <a:stCxn id="98" idx="3"/>
          </p:cNvCxnSpPr>
          <p:nvPr/>
        </p:nvCxnSpPr>
        <p:spPr bwMode="auto">
          <a:xfrm>
            <a:off x="3048000" y="5042974"/>
            <a:ext cx="563418"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88" name="Straight Connector 87">
            <a:extLst>
              <a:ext uri="{FF2B5EF4-FFF2-40B4-BE49-F238E27FC236}">
                <a16:creationId xmlns:a16="http://schemas.microsoft.com/office/drawing/2014/main" id="{46DAA5E4-A50F-7A4A-9B75-5D72DAD670E0}"/>
              </a:ext>
            </a:extLst>
          </p:cNvPr>
          <p:cNvCxnSpPr>
            <a:cxnSpLocks/>
          </p:cNvCxnSpPr>
          <p:nvPr/>
        </p:nvCxnSpPr>
        <p:spPr bwMode="auto">
          <a:xfrm>
            <a:off x="1061901"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4F7E4939-278C-0B42-9A6E-4CC5DC07C332}"/>
              </a:ext>
            </a:extLst>
          </p:cNvPr>
          <p:cNvCxnSpPr>
            <a:cxnSpLocks/>
          </p:cNvCxnSpPr>
          <p:nvPr/>
        </p:nvCxnSpPr>
        <p:spPr bwMode="auto">
          <a:xfrm>
            <a:off x="1216113"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625FC549-2DA6-0E4C-908F-5DF86697A243}"/>
              </a:ext>
            </a:extLst>
          </p:cNvPr>
          <p:cNvCxnSpPr>
            <a:cxnSpLocks/>
          </p:cNvCxnSpPr>
          <p:nvPr/>
        </p:nvCxnSpPr>
        <p:spPr bwMode="auto">
          <a:xfrm>
            <a:off x="1371600"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3EF7FF2A-1037-2244-BBA2-6C18289C022A}"/>
              </a:ext>
            </a:extLst>
          </p:cNvPr>
          <p:cNvCxnSpPr>
            <a:cxnSpLocks/>
          </p:cNvCxnSpPr>
          <p:nvPr/>
        </p:nvCxnSpPr>
        <p:spPr bwMode="auto">
          <a:xfrm>
            <a:off x="452301"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C2F4DF46-AC7A-6C4F-B957-75F33A118E59}"/>
              </a:ext>
            </a:extLst>
          </p:cNvPr>
          <p:cNvCxnSpPr>
            <a:cxnSpLocks/>
          </p:cNvCxnSpPr>
          <p:nvPr/>
        </p:nvCxnSpPr>
        <p:spPr bwMode="auto">
          <a:xfrm>
            <a:off x="606513"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57F0FD40-0FBC-8B45-A4F5-B0A43109725A}"/>
              </a:ext>
            </a:extLst>
          </p:cNvPr>
          <p:cNvCxnSpPr>
            <a:cxnSpLocks/>
          </p:cNvCxnSpPr>
          <p:nvPr/>
        </p:nvCxnSpPr>
        <p:spPr bwMode="auto">
          <a:xfrm>
            <a:off x="762000"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 name="TextBox 1"/>
          <p:cNvSpPr txBox="1"/>
          <p:nvPr/>
        </p:nvSpPr>
        <p:spPr>
          <a:xfrm>
            <a:off x="370200" y="3752292"/>
            <a:ext cx="2242333" cy="484748"/>
          </a:xfrm>
          <a:prstGeom prst="rect">
            <a:avLst/>
          </a:prstGeom>
          <a:solidFill>
            <a:schemeClr val="bg1"/>
          </a:solidFill>
          <a:ln>
            <a:solidFill>
              <a:schemeClr val="tx1"/>
            </a:solidFill>
          </a:ln>
        </p:spPr>
        <p:txBody>
          <a:bodyPr wrap="square" lIns="45720" tIns="0" rIns="0" bIns="0" rtlCol="0" anchor="ctr" anchorCtr="0">
            <a:spAutoFit/>
          </a:bodyPr>
          <a:lstStyle/>
          <a:p>
            <a:pPr algn="ctr" defTabSz="914400" eaLnBrk="0" fontAlgn="base" hangingPunct="0">
              <a:spcBef>
                <a:spcPct val="0"/>
              </a:spcBef>
              <a:spcAft>
                <a:spcPct val="0"/>
              </a:spcAft>
            </a:pPr>
            <a:r>
              <a:rPr lang="en-US" sz="1050" b="1" dirty="0">
                <a:solidFill>
                  <a:srgbClr val="000000"/>
                </a:solidFill>
                <a:ea typeface="ＭＳ Ｐゴシック" charset="-128"/>
              </a:rPr>
              <a:t>IEEE Computer Society</a:t>
            </a:r>
            <a:br>
              <a:rPr lang="en-US" sz="1050" b="1" dirty="0">
                <a:solidFill>
                  <a:srgbClr val="000000"/>
                </a:solidFill>
                <a:ea typeface="ＭＳ Ｐゴシック" charset="-128"/>
              </a:rPr>
            </a:br>
            <a:r>
              <a:rPr lang="en-US" sz="1050" b="1" dirty="0">
                <a:solidFill>
                  <a:srgbClr val="000000"/>
                </a:solidFill>
                <a:ea typeface="ＭＳ Ｐゴシック" charset="-128"/>
              </a:rPr>
              <a:t>publications, conferences, standards</a:t>
            </a:r>
            <a:br>
              <a:rPr lang="en-US" sz="1050" b="1" dirty="0">
                <a:solidFill>
                  <a:srgbClr val="000000"/>
                </a:solidFill>
                <a:ea typeface="ＭＳ Ｐゴシック" charset="-128"/>
              </a:rPr>
            </a:br>
            <a:endParaRPr lang="en-US" sz="1050" b="1" dirty="0">
              <a:solidFill>
                <a:srgbClr val="000000"/>
              </a:solidFill>
              <a:ea typeface="ＭＳ Ｐゴシック" charset="-128"/>
            </a:endParaRPr>
          </a:p>
        </p:txBody>
      </p:sp>
      <p:cxnSp>
        <p:nvCxnSpPr>
          <p:cNvPr id="52" name="Straight Connector 51">
            <a:extLst>
              <a:ext uri="{FF2B5EF4-FFF2-40B4-BE49-F238E27FC236}">
                <a16:creationId xmlns:a16="http://schemas.microsoft.com/office/drawing/2014/main" id="{8F093D4B-015D-9D4F-AB3E-97E75398BAC9}"/>
              </a:ext>
            </a:extLst>
          </p:cNvPr>
          <p:cNvCxnSpPr>
            <a:cxnSpLocks/>
          </p:cNvCxnSpPr>
          <p:nvPr/>
        </p:nvCxnSpPr>
        <p:spPr bwMode="auto">
          <a:xfrm>
            <a:off x="914400" y="4648200"/>
            <a:ext cx="2528" cy="394774"/>
          </a:xfrm>
          <a:prstGeom prst="line">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 name="Straight Connector 14">
            <a:extLst>
              <a:ext uri="{FF2B5EF4-FFF2-40B4-BE49-F238E27FC236}">
                <a16:creationId xmlns:a16="http://schemas.microsoft.com/office/drawing/2014/main" id="{6C7168C1-C3EA-2B4B-BD2D-505A4112865A}"/>
              </a:ext>
            </a:extLst>
          </p:cNvPr>
          <p:cNvCxnSpPr>
            <a:endCxn id="98" idx="1"/>
          </p:cNvCxnSpPr>
          <p:nvPr/>
        </p:nvCxnSpPr>
        <p:spPr bwMode="auto">
          <a:xfrm>
            <a:off x="916928" y="5042974"/>
            <a:ext cx="835671"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62" name="Freeform 61">
            <a:extLst>
              <a:ext uri="{FF2B5EF4-FFF2-40B4-BE49-F238E27FC236}">
                <a16:creationId xmlns:a16="http://schemas.microsoft.com/office/drawing/2014/main" id="{76378762-2916-C64F-AA84-AB00270D261F}"/>
              </a:ext>
            </a:extLst>
          </p:cNvPr>
          <p:cNvSpPr/>
          <p:nvPr/>
        </p:nvSpPr>
        <p:spPr bwMode="auto">
          <a:xfrm>
            <a:off x="914400" y="2252777"/>
            <a:ext cx="5394036" cy="34342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p>
            <a:pPr algn="ctr"/>
            <a:endParaRPr lang="en-US"/>
          </a:p>
        </p:txBody>
      </p:sp>
      <p:cxnSp>
        <p:nvCxnSpPr>
          <p:cNvPr id="72" name="Straight Connector 71">
            <a:extLst>
              <a:ext uri="{FF2B5EF4-FFF2-40B4-BE49-F238E27FC236}">
                <a16:creationId xmlns:a16="http://schemas.microsoft.com/office/drawing/2014/main" id="{A628C39E-DA14-46A5-97B9-5BAC55E95F63}"/>
              </a:ext>
            </a:extLst>
          </p:cNvPr>
          <p:cNvCxnSpPr>
            <a:cxnSpLocks/>
          </p:cNvCxnSpPr>
          <p:nvPr/>
        </p:nvCxnSpPr>
        <p:spPr bwMode="auto">
          <a:xfrm>
            <a:off x="5283200"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26721E4A-5260-40DB-84AB-608D1D01FEC9}"/>
              </a:ext>
            </a:extLst>
          </p:cNvPr>
          <p:cNvCxnSpPr>
            <a:cxnSpLocks/>
          </p:cNvCxnSpPr>
          <p:nvPr/>
        </p:nvCxnSpPr>
        <p:spPr bwMode="auto">
          <a:xfrm>
            <a:off x="6308436" y="3441078"/>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E5518702-5AC1-47EB-87C1-318013B7C029}"/>
              </a:ext>
            </a:extLst>
          </p:cNvPr>
          <p:cNvCxnSpPr>
            <a:cxnSpLocks/>
          </p:cNvCxnSpPr>
          <p:nvPr/>
        </p:nvCxnSpPr>
        <p:spPr bwMode="auto">
          <a:xfrm>
            <a:off x="6308436" y="3133969"/>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56615A2A-2270-4B47-8495-AA600928A2A3}"/>
              </a:ext>
            </a:extLst>
          </p:cNvPr>
          <p:cNvCxnSpPr>
            <a:cxnSpLocks/>
          </p:cNvCxnSpPr>
          <p:nvPr/>
        </p:nvCxnSpPr>
        <p:spPr bwMode="auto">
          <a:xfrm>
            <a:off x="6308436" y="2736805"/>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sp>
        <p:nvSpPr>
          <p:cNvPr id="81" name="_s55325">
            <a:extLst>
              <a:ext uri="{FF2B5EF4-FFF2-40B4-BE49-F238E27FC236}">
                <a16:creationId xmlns:a16="http://schemas.microsoft.com/office/drawing/2014/main" id="{EA29FD55-F6E7-4F38-A395-A8C76ED26CEC}"/>
              </a:ext>
            </a:extLst>
          </p:cNvPr>
          <p:cNvSpPr>
            <a:spLocks noChangeArrowheads="1"/>
          </p:cNvSpPr>
          <p:nvPr/>
        </p:nvSpPr>
        <p:spPr bwMode="auto">
          <a:xfrm>
            <a:off x="6705600" y="2596204"/>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 Activities</a:t>
            </a:r>
            <a:endParaRPr lang="en-US" sz="1400" dirty="0">
              <a:solidFill>
                <a:srgbClr val="000000"/>
              </a:solidFill>
              <a:latin typeface="Arial" pitchFamily="34" charset="0"/>
              <a:ea typeface="MS PGothic" pitchFamily="34" charset="-128"/>
            </a:endParaRPr>
          </a:p>
        </p:txBody>
      </p:sp>
      <p:sp>
        <p:nvSpPr>
          <p:cNvPr id="94" name="_s55325">
            <a:extLst>
              <a:ext uri="{FF2B5EF4-FFF2-40B4-BE49-F238E27FC236}">
                <a16:creationId xmlns:a16="http://schemas.microsoft.com/office/drawing/2014/main" id="{1ADF323E-C350-4355-9521-D89280376351}"/>
              </a:ext>
            </a:extLst>
          </p:cNvPr>
          <p:cNvSpPr>
            <a:spLocks noChangeArrowheads="1"/>
          </p:cNvSpPr>
          <p:nvPr/>
        </p:nvSpPr>
        <p:spPr bwMode="auto">
          <a:xfrm>
            <a:off x="6705600" y="2997990"/>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Publications</a:t>
            </a:r>
          </a:p>
        </p:txBody>
      </p:sp>
      <p:sp>
        <p:nvSpPr>
          <p:cNvPr id="104" name="_s55325">
            <a:extLst>
              <a:ext uri="{FF2B5EF4-FFF2-40B4-BE49-F238E27FC236}">
                <a16:creationId xmlns:a16="http://schemas.microsoft.com/office/drawing/2014/main" id="{BF753E31-2A3F-4EDF-B88B-F52DE65A2765}"/>
              </a:ext>
            </a:extLst>
          </p:cNvPr>
          <p:cNvSpPr>
            <a:spLocks noChangeArrowheads="1"/>
          </p:cNvSpPr>
          <p:nvPr/>
        </p:nvSpPr>
        <p:spPr bwMode="auto">
          <a:xfrm>
            <a:off x="6697716" y="3367348"/>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endParaRPr lang="en-US" sz="1400" dirty="0">
              <a:solidFill>
                <a:srgbClr val="000000"/>
              </a:solidFill>
              <a:latin typeface="Arial" pitchFamily="34" charset="0"/>
              <a:ea typeface="MS PGothic" pitchFamily="34" charset="-128"/>
            </a:endParaRPr>
          </a:p>
        </p:txBody>
      </p:sp>
      <p:cxnSp>
        <p:nvCxnSpPr>
          <p:cNvPr id="112" name="Straight Connector 111">
            <a:extLst>
              <a:ext uri="{FF2B5EF4-FFF2-40B4-BE49-F238E27FC236}">
                <a16:creationId xmlns:a16="http://schemas.microsoft.com/office/drawing/2014/main" id="{41C306F7-435A-4860-AAAF-68056EE5CD67}"/>
              </a:ext>
            </a:extLst>
          </p:cNvPr>
          <p:cNvCxnSpPr>
            <a:cxnSpLocks/>
          </p:cNvCxnSpPr>
          <p:nvPr/>
        </p:nvCxnSpPr>
        <p:spPr bwMode="auto">
          <a:xfrm>
            <a:off x="6308436" y="2596204"/>
            <a:ext cx="0" cy="844874"/>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A28BCE02-0242-4EB5-BFC4-6F8491BF3C35}"/>
              </a:ext>
            </a:extLst>
          </p:cNvPr>
          <p:cNvCxnSpPr>
            <a:cxnSpLocks/>
          </p:cNvCxnSpPr>
          <p:nvPr/>
        </p:nvCxnSpPr>
        <p:spPr bwMode="auto">
          <a:xfrm>
            <a:off x="5589817"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CF68BA5B-6361-479D-9923-0D77FF8EFBA5}"/>
              </a:ext>
            </a:extLst>
          </p:cNvPr>
          <p:cNvCxnSpPr>
            <a:cxnSpLocks/>
          </p:cNvCxnSpPr>
          <p:nvPr/>
        </p:nvCxnSpPr>
        <p:spPr bwMode="auto">
          <a:xfrm>
            <a:off x="4946073"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sp>
        <p:nvSpPr>
          <p:cNvPr id="53" name="Freeform 52">
            <a:extLst>
              <a:ext uri="{FF2B5EF4-FFF2-40B4-BE49-F238E27FC236}">
                <a16:creationId xmlns:a16="http://schemas.microsoft.com/office/drawing/2014/main" id="{EFA1389F-4E03-CB49-8835-921E37E60610}"/>
              </a:ext>
            </a:extLst>
          </p:cNvPr>
          <p:cNvSpPr/>
          <p:nvPr/>
        </p:nvSpPr>
        <p:spPr>
          <a:xfrm>
            <a:off x="3634115" y="5622321"/>
            <a:ext cx="837898" cy="59122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lvl="0" algn="ctr" defTabSz="400050">
              <a:lnSpc>
                <a:spcPct val="90000"/>
              </a:lnSpc>
              <a:spcAft>
                <a:spcPct val="35000"/>
              </a:spcAft>
            </a:pPr>
            <a:r>
              <a:rPr lang="en-US" sz="900" b="1" dirty="0">
                <a:solidFill>
                  <a:schemeClr val="tx1"/>
                </a:solidFill>
              </a:rPr>
              <a:t>New Standards Committee (</a:t>
            </a:r>
            <a:r>
              <a:rPr lang="en-US" sz="900" b="1" dirty="0" err="1">
                <a:solidFill>
                  <a:schemeClr val="tx1"/>
                </a:solidFill>
              </a:rPr>
              <a:t>NesCom</a:t>
            </a:r>
            <a:r>
              <a:rPr lang="en-US" sz="900" b="1" dirty="0">
                <a:solidFill>
                  <a:schemeClr val="tx1"/>
                </a:solidFill>
              </a:rPr>
              <a:t>)</a:t>
            </a:r>
          </a:p>
        </p:txBody>
      </p:sp>
      <p:sp>
        <p:nvSpPr>
          <p:cNvPr id="54" name="Freeform 53">
            <a:extLst>
              <a:ext uri="{FF2B5EF4-FFF2-40B4-BE49-F238E27FC236}">
                <a16:creationId xmlns:a16="http://schemas.microsoft.com/office/drawing/2014/main" id="{E80B0A79-3301-2A4F-84A0-FBDB50124F4E}"/>
              </a:ext>
            </a:extLst>
          </p:cNvPr>
          <p:cNvSpPr/>
          <p:nvPr/>
        </p:nvSpPr>
        <p:spPr>
          <a:xfrm>
            <a:off x="4756094" y="5622321"/>
            <a:ext cx="837898" cy="59122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lvl="0" algn="ctr" defTabSz="400050">
              <a:lnSpc>
                <a:spcPct val="90000"/>
              </a:lnSpc>
              <a:spcAft>
                <a:spcPct val="35000"/>
              </a:spcAft>
            </a:pPr>
            <a:r>
              <a:rPr lang="en-US" sz="900" b="1" dirty="0">
                <a:solidFill>
                  <a:schemeClr val="tx1"/>
                </a:solidFill>
              </a:rPr>
              <a:t>Standards</a:t>
            </a:r>
          </a:p>
          <a:p>
            <a:pPr lvl="0" algn="ctr" defTabSz="400050">
              <a:lnSpc>
                <a:spcPct val="90000"/>
              </a:lnSpc>
              <a:spcAft>
                <a:spcPct val="35000"/>
              </a:spcAft>
            </a:pPr>
            <a:r>
              <a:rPr lang="en-US" sz="900" b="1" dirty="0">
                <a:solidFill>
                  <a:schemeClr val="tx1"/>
                </a:solidFill>
              </a:rPr>
              <a:t>Review Committee (</a:t>
            </a:r>
            <a:r>
              <a:rPr lang="en-US" sz="900" b="1" dirty="0" err="1">
                <a:solidFill>
                  <a:schemeClr val="tx1"/>
                </a:solidFill>
              </a:rPr>
              <a:t>RevCom</a:t>
            </a:r>
            <a:r>
              <a:rPr lang="en-US" sz="900" b="1" dirty="0">
                <a:solidFill>
                  <a:schemeClr val="tx1"/>
                </a:solidFill>
              </a:rPr>
              <a:t>)</a:t>
            </a:r>
          </a:p>
        </p:txBody>
      </p:sp>
      <p:cxnSp>
        <p:nvCxnSpPr>
          <p:cNvPr id="55" name="Straight Connector 54">
            <a:extLst>
              <a:ext uri="{FF2B5EF4-FFF2-40B4-BE49-F238E27FC236}">
                <a16:creationId xmlns:a16="http://schemas.microsoft.com/office/drawing/2014/main" id="{04202AD4-6118-E74C-A503-A88D0E776766}"/>
              </a:ext>
            </a:extLst>
          </p:cNvPr>
          <p:cNvCxnSpPr>
            <a:cxnSpLocks/>
          </p:cNvCxnSpPr>
          <p:nvPr/>
        </p:nvCxnSpPr>
        <p:spPr bwMode="auto">
          <a:xfrm>
            <a:off x="4598827" y="5226922"/>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pic>
        <p:nvPicPr>
          <p:cNvPr id="4" name="Audio Recording 2020Oct 26 at 9:02:14 PM" descr="Audio Recording 2020Oct 26 at 9:02:14 PM">
            <a:hlinkClick r:id="" action="ppaction://media"/>
            <a:extLst>
              <a:ext uri="{FF2B5EF4-FFF2-40B4-BE49-F238E27FC236}">
                <a16:creationId xmlns:a16="http://schemas.microsoft.com/office/drawing/2014/main" id="{E6F1006E-14CA-A744-8F1C-7AE1F91380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6583" y="691168"/>
            <a:ext cx="812800" cy="812800"/>
          </a:xfrm>
          <a:prstGeom prst="rect">
            <a:avLst/>
          </a:prstGeom>
        </p:spPr>
      </p:pic>
    </p:spTree>
    <p:extLst>
      <p:ext uri="{BB962C8B-B14F-4D97-AF65-F5344CB8AC3E}">
        <p14:creationId xmlns:p14="http://schemas.microsoft.com/office/powerpoint/2010/main" val="28198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2954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7171" name="CustomShape 2">
            <a:extLst>
              <a:ext uri="{FF2B5EF4-FFF2-40B4-BE49-F238E27FC236}">
                <a16:creationId xmlns:a16="http://schemas.microsoft.com/office/drawing/2014/main" id="{C97C14F2-E2AB-924F-AC7D-CC94BEC2F2B0}"/>
              </a:ext>
            </a:extLst>
          </p:cNvPr>
          <p:cNvSpPr>
            <a:spLocks noChangeArrowheads="1"/>
          </p:cNvSpPr>
          <p:nvPr/>
        </p:nvSpPr>
        <p:spPr bwMode="auto">
          <a:xfrm>
            <a:off x="457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pPr>
            <a:endParaRPr lang="en-US" altLang="en-US" sz="2200" dirty="0">
              <a:ea typeface="DejaVu Sans"/>
              <a:cs typeface="DejaVu Sans"/>
            </a:endParaRPr>
          </a:p>
        </p:txBody>
      </p:sp>
      <p:sp>
        <p:nvSpPr>
          <p:cNvPr id="2" name="Title 1">
            <a:extLst>
              <a:ext uri="{FF2B5EF4-FFF2-40B4-BE49-F238E27FC236}">
                <a16:creationId xmlns:a16="http://schemas.microsoft.com/office/drawing/2014/main" id="{63743206-B459-4542-80C8-DEEEA7D8E555}"/>
              </a:ext>
            </a:extLst>
          </p:cNvPr>
          <p:cNvSpPr>
            <a:spLocks noGrp="1"/>
          </p:cNvSpPr>
          <p:nvPr>
            <p:ph type="title"/>
          </p:nvPr>
        </p:nvSpPr>
        <p:spPr/>
        <p:txBody>
          <a:bodyPr/>
          <a:lstStyle/>
          <a:p>
            <a:r>
              <a:rPr lang="en-US" altLang="en-US" dirty="0">
                <a:ea typeface="DejaVu Sans"/>
                <a:cs typeface="DejaVu Sans"/>
              </a:rPr>
              <a:t>LMSC</a:t>
            </a:r>
            <a:br>
              <a:rPr lang="en-US" altLang="en-US" sz="1100" dirty="0">
                <a:ea typeface="DejaVu Sans"/>
                <a:cs typeface="DejaVu Sans"/>
              </a:rPr>
            </a:br>
            <a:endParaRPr lang="en-US" dirty="0"/>
          </a:p>
        </p:txBody>
      </p:sp>
      <p:sp>
        <p:nvSpPr>
          <p:cNvPr id="3" name="Content Placeholder 2">
            <a:extLst>
              <a:ext uri="{FF2B5EF4-FFF2-40B4-BE49-F238E27FC236}">
                <a16:creationId xmlns:a16="http://schemas.microsoft.com/office/drawing/2014/main" id="{0FD140CA-37DA-E740-80C4-88154AC78B4F}"/>
              </a:ext>
            </a:extLst>
          </p:cNvPr>
          <p:cNvSpPr>
            <a:spLocks noGrp="1"/>
          </p:cNvSpPr>
          <p:nvPr>
            <p:ph idx="1"/>
          </p:nvPr>
        </p:nvSpPr>
        <p:spPr/>
        <p:txBody>
          <a:bodyPr/>
          <a:lstStyle/>
          <a:p>
            <a:pPr lvl="1"/>
            <a:r>
              <a:rPr lang="en-US" dirty="0"/>
              <a:t>IEEE 802:</a:t>
            </a:r>
          </a:p>
          <a:p>
            <a:pPr lvl="2"/>
            <a:r>
              <a:rPr lang="en-US" dirty="0"/>
              <a:t>LAN/MAN Standards Committee (LMSC)</a:t>
            </a:r>
          </a:p>
          <a:p>
            <a:pPr lvl="1"/>
            <a:r>
              <a:rPr lang="en-US" dirty="0"/>
              <a:t>Develops standards, for</a:t>
            </a:r>
          </a:p>
          <a:p>
            <a:pPr lvl="2"/>
            <a:r>
              <a:rPr lang="en-US" dirty="0"/>
              <a:t>Local Area Networks (LAN)</a:t>
            </a:r>
          </a:p>
          <a:p>
            <a:pPr lvl="2"/>
            <a:r>
              <a:rPr lang="en-US" dirty="0"/>
              <a:t>Metropolitan Area Networks (MAN)</a:t>
            </a:r>
          </a:p>
          <a:p>
            <a:pPr lvl="2"/>
            <a:r>
              <a:rPr lang="en-US" dirty="0"/>
              <a:t>Regional Area Networks (RAN) </a:t>
            </a:r>
          </a:p>
          <a:p>
            <a:pPr lvl="2"/>
            <a:r>
              <a:rPr lang="en-US" dirty="0"/>
              <a:t>Personal Area Networks (PAN)</a:t>
            </a:r>
          </a:p>
          <a:p>
            <a:pPr lvl="2"/>
            <a:r>
              <a:rPr lang="en-US" dirty="0"/>
              <a:t>Wireless Specialty Networks (WSN), etc.</a:t>
            </a:r>
          </a:p>
          <a:p>
            <a:pPr lvl="1"/>
            <a:r>
              <a:rPr lang="en-US" dirty="0"/>
              <a:t>In operation since March 1980 </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6</a:t>
            </a:fld>
            <a:endParaRPr lang="en-US" altLang="en-US" sz="1400"/>
          </a:p>
        </p:txBody>
      </p:sp>
      <p:pic>
        <p:nvPicPr>
          <p:cNvPr id="4" name="Audio Recording 2020Oct 26 at 9:02:51 PM" descr="Audio Recording 2020Oct 26 at 9:02:51 PM">
            <a:hlinkClick r:id="" action="ppaction://media"/>
            <a:extLst>
              <a:ext uri="{FF2B5EF4-FFF2-40B4-BE49-F238E27FC236}">
                <a16:creationId xmlns:a16="http://schemas.microsoft.com/office/drawing/2014/main" id="{F81719A3-F3CA-8744-8681-06FB31EBCB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5600" y="101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981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7173" name="CustomShape 4">
            <a:extLst>
              <a:ext uri="{FF2B5EF4-FFF2-40B4-BE49-F238E27FC236}">
                <a16:creationId xmlns:a16="http://schemas.microsoft.com/office/drawing/2014/main" id="{A6BEECDA-AF63-CE47-AA69-C8C3EC950A5D}"/>
              </a:ext>
            </a:extLst>
          </p:cNvPr>
          <p:cNvSpPr>
            <a:spLocks noChangeArrowheads="1"/>
          </p:cNvSpPr>
          <p:nvPr/>
        </p:nvSpPr>
        <p:spPr bwMode="auto">
          <a:xfrm>
            <a:off x="6324600" y="2133599"/>
            <a:ext cx="1219200" cy="3200399"/>
          </a:xfrm>
          <a:prstGeom prst="rect">
            <a:avLst/>
          </a:prstGeom>
          <a:solidFill>
            <a:srgbClr val="BBE0E3"/>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dirty="0">
              <a:ea typeface="DejaVu Sans"/>
              <a:cs typeface="DejaVu Sans"/>
            </a:endParaRPr>
          </a:p>
        </p:txBody>
      </p:sp>
      <p:sp>
        <p:nvSpPr>
          <p:cNvPr id="7174" name="CustomShape 5">
            <a:extLst>
              <a:ext uri="{FF2B5EF4-FFF2-40B4-BE49-F238E27FC236}">
                <a16:creationId xmlns:a16="http://schemas.microsoft.com/office/drawing/2014/main" id="{BD694777-1A16-D549-AFC6-FBA07871690F}"/>
              </a:ext>
            </a:extLst>
          </p:cNvPr>
          <p:cNvSpPr>
            <a:spLocks noChangeArrowheads="1"/>
          </p:cNvSpPr>
          <p:nvPr/>
        </p:nvSpPr>
        <p:spPr bwMode="auto">
          <a:xfrm>
            <a:off x="6116638" y="1296988"/>
            <a:ext cx="15795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600" b="1" dirty="0">
                <a:ea typeface="DejaVu Sans"/>
                <a:cs typeface="DejaVu Sans"/>
              </a:rPr>
              <a:t>Reference </a:t>
            </a:r>
            <a:endParaRPr lang="en-US" altLang="en-US" sz="1800" b="1" dirty="0">
              <a:ea typeface="DejaVu Sans"/>
              <a:cs typeface="DejaVu Sans"/>
            </a:endParaRPr>
          </a:p>
          <a:p>
            <a:pPr algn="ctr" eaLnBrk="1" hangingPunct="1">
              <a:spcBef>
                <a:spcPct val="0"/>
              </a:spcBef>
              <a:buSzTx/>
              <a:buFontTx/>
              <a:buNone/>
            </a:pPr>
            <a:r>
              <a:rPr lang="en-US" altLang="en-US" sz="1600" b="1" dirty="0">
                <a:ea typeface="DejaVu Sans"/>
                <a:cs typeface="DejaVu Sans"/>
              </a:rPr>
              <a:t>Model for</a:t>
            </a:r>
          </a:p>
          <a:p>
            <a:pPr algn="ctr" eaLnBrk="1" hangingPunct="1">
              <a:spcBef>
                <a:spcPct val="0"/>
              </a:spcBef>
              <a:buSzTx/>
              <a:buFontTx/>
              <a:buNone/>
            </a:pPr>
            <a:r>
              <a:rPr lang="en-US" altLang="en-US" sz="1600" b="1" dirty="0">
                <a:ea typeface="DejaVu Sans"/>
                <a:cs typeface="DejaVu Sans"/>
              </a:rPr>
              <a:t>End Stations</a:t>
            </a:r>
            <a:endParaRPr lang="en-US" altLang="en-US" sz="1800" b="1" dirty="0">
              <a:ea typeface="DejaVu Sans"/>
              <a:cs typeface="DejaVu Sans"/>
            </a:endParaRPr>
          </a:p>
        </p:txBody>
      </p:sp>
      <p:sp>
        <p:nvSpPr>
          <p:cNvPr id="7172" name="CustomShape 3">
            <a:extLst>
              <a:ext uri="{FF2B5EF4-FFF2-40B4-BE49-F238E27FC236}">
                <a16:creationId xmlns:a16="http://schemas.microsoft.com/office/drawing/2014/main" id="{E59735C9-83D7-0F4D-9811-DEE448D8F95E}"/>
              </a:ext>
            </a:extLst>
          </p:cNvPr>
          <p:cNvSpPr>
            <a:spLocks noChangeArrowheads="1"/>
          </p:cNvSpPr>
          <p:nvPr/>
        </p:nvSpPr>
        <p:spPr bwMode="auto">
          <a:xfrm>
            <a:off x="6096000" y="5334000"/>
            <a:ext cx="1676400" cy="1370010"/>
          </a:xfrm>
          <a:prstGeom prst="rect">
            <a:avLst/>
          </a:prstGeom>
          <a:solidFill>
            <a:srgbClr val="FFCCFF"/>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dirty="0">
              <a:ea typeface="DejaVu Sans"/>
              <a:cs typeface="DejaVu Sans"/>
            </a:endParaRPr>
          </a:p>
        </p:txBody>
      </p:sp>
      <p:sp>
        <p:nvSpPr>
          <p:cNvPr id="7175" name="CustomShape 6">
            <a:extLst>
              <a:ext uri="{FF2B5EF4-FFF2-40B4-BE49-F238E27FC236}">
                <a16:creationId xmlns:a16="http://schemas.microsoft.com/office/drawing/2014/main" id="{AE3FDD4C-0BD4-C142-8EBB-3D00D1456BF5}"/>
              </a:ext>
            </a:extLst>
          </p:cNvPr>
          <p:cNvSpPr>
            <a:spLocks noChangeArrowheads="1"/>
          </p:cNvSpPr>
          <p:nvPr/>
        </p:nvSpPr>
        <p:spPr bwMode="auto">
          <a:xfrm>
            <a:off x="6389688" y="22098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a:ea typeface="DejaVu Sans"/>
                <a:cs typeface="DejaVu Sans"/>
              </a:rPr>
              <a:t>Application</a:t>
            </a:r>
            <a:endParaRPr lang="en-US" altLang="en-US" sz="1800">
              <a:ea typeface="DejaVu Sans"/>
              <a:cs typeface="DejaVu Sans"/>
            </a:endParaRPr>
          </a:p>
        </p:txBody>
      </p:sp>
      <p:sp>
        <p:nvSpPr>
          <p:cNvPr id="7176" name="CustomShape 7">
            <a:extLst>
              <a:ext uri="{FF2B5EF4-FFF2-40B4-BE49-F238E27FC236}">
                <a16:creationId xmlns:a16="http://schemas.microsoft.com/office/drawing/2014/main" id="{7E141689-5FA8-094D-9E6A-88BA65AB7ABF}"/>
              </a:ext>
            </a:extLst>
          </p:cNvPr>
          <p:cNvSpPr>
            <a:spLocks noChangeArrowheads="1"/>
          </p:cNvSpPr>
          <p:nvPr/>
        </p:nvSpPr>
        <p:spPr bwMode="auto">
          <a:xfrm>
            <a:off x="6364287" y="2611438"/>
            <a:ext cx="1179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Presentation</a:t>
            </a:r>
            <a:endParaRPr lang="en-US" altLang="en-US" sz="1800" dirty="0">
              <a:ea typeface="DejaVu Sans"/>
              <a:cs typeface="DejaVu Sans"/>
            </a:endParaRPr>
          </a:p>
        </p:txBody>
      </p:sp>
      <p:sp>
        <p:nvSpPr>
          <p:cNvPr id="7177" name="CustomShape 8">
            <a:extLst>
              <a:ext uri="{FF2B5EF4-FFF2-40B4-BE49-F238E27FC236}">
                <a16:creationId xmlns:a16="http://schemas.microsoft.com/office/drawing/2014/main" id="{941E3171-2972-E84F-91B7-9E1CAE13380F}"/>
              </a:ext>
            </a:extLst>
          </p:cNvPr>
          <p:cNvSpPr>
            <a:spLocks noChangeArrowheads="1"/>
          </p:cNvSpPr>
          <p:nvPr/>
        </p:nvSpPr>
        <p:spPr bwMode="auto">
          <a:xfrm>
            <a:off x="6578600" y="301466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Session</a:t>
            </a:r>
            <a:endParaRPr lang="en-US" altLang="en-US" sz="1800" dirty="0">
              <a:ea typeface="DejaVu Sans"/>
              <a:cs typeface="DejaVu Sans"/>
            </a:endParaRPr>
          </a:p>
        </p:txBody>
      </p:sp>
      <p:sp>
        <p:nvSpPr>
          <p:cNvPr id="7178" name="CustomShape 9">
            <a:extLst>
              <a:ext uri="{FF2B5EF4-FFF2-40B4-BE49-F238E27FC236}">
                <a16:creationId xmlns:a16="http://schemas.microsoft.com/office/drawing/2014/main" id="{908E41B8-7887-3147-B759-F31D91B25C8E}"/>
              </a:ext>
            </a:extLst>
          </p:cNvPr>
          <p:cNvSpPr>
            <a:spLocks noChangeArrowheads="1"/>
          </p:cNvSpPr>
          <p:nvPr/>
        </p:nvSpPr>
        <p:spPr bwMode="auto">
          <a:xfrm>
            <a:off x="6446838" y="3417888"/>
            <a:ext cx="935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a:ea typeface="DejaVu Sans"/>
                <a:cs typeface="DejaVu Sans"/>
              </a:rPr>
              <a:t>Transport</a:t>
            </a:r>
            <a:endParaRPr lang="en-US" altLang="en-US" sz="1800">
              <a:ea typeface="DejaVu Sans"/>
              <a:cs typeface="DejaVu Sans"/>
            </a:endParaRPr>
          </a:p>
        </p:txBody>
      </p:sp>
      <p:sp>
        <p:nvSpPr>
          <p:cNvPr id="7179" name="CustomShape 10">
            <a:extLst>
              <a:ext uri="{FF2B5EF4-FFF2-40B4-BE49-F238E27FC236}">
                <a16:creationId xmlns:a16="http://schemas.microsoft.com/office/drawing/2014/main" id="{FEA829E5-C709-8E46-953C-565FB57E0336}"/>
              </a:ext>
            </a:extLst>
          </p:cNvPr>
          <p:cNvSpPr>
            <a:spLocks noChangeArrowheads="1"/>
          </p:cNvSpPr>
          <p:nvPr/>
        </p:nvSpPr>
        <p:spPr bwMode="auto">
          <a:xfrm>
            <a:off x="6497638" y="3884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Network</a:t>
            </a:r>
            <a:endParaRPr lang="en-US" altLang="en-US" sz="1800" dirty="0">
              <a:ea typeface="DejaVu Sans"/>
              <a:cs typeface="DejaVu Sans"/>
            </a:endParaRPr>
          </a:p>
        </p:txBody>
      </p:sp>
      <p:sp>
        <p:nvSpPr>
          <p:cNvPr id="7180" name="CustomShape 11">
            <a:extLst>
              <a:ext uri="{FF2B5EF4-FFF2-40B4-BE49-F238E27FC236}">
                <a16:creationId xmlns:a16="http://schemas.microsoft.com/office/drawing/2014/main" id="{6A417065-487D-1248-9F9C-7D92DFEF33B5}"/>
              </a:ext>
            </a:extLst>
          </p:cNvPr>
          <p:cNvSpPr>
            <a:spLocks noChangeArrowheads="1"/>
          </p:cNvSpPr>
          <p:nvPr/>
        </p:nvSpPr>
        <p:spPr bwMode="auto">
          <a:xfrm>
            <a:off x="6446838" y="4418012"/>
            <a:ext cx="931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Data Link</a:t>
            </a:r>
            <a:endParaRPr lang="en-US" altLang="en-US" sz="1800" dirty="0">
              <a:ea typeface="DejaVu Sans"/>
              <a:cs typeface="DejaVu Sans"/>
            </a:endParaRPr>
          </a:p>
        </p:txBody>
      </p:sp>
      <p:sp>
        <p:nvSpPr>
          <p:cNvPr id="7181" name="CustomShape 12">
            <a:extLst>
              <a:ext uri="{FF2B5EF4-FFF2-40B4-BE49-F238E27FC236}">
                <a16:creationId xmlns:a16="http://schemas.microsoft.com/office/drawing/2014/main" id="{2B0B4EEC-EC0F-0A47-87C4-8423282925F7}"/>
              </a:ext>
            </a:extLst>
          </p:cNvPr>
          <p:cNvSpPr>
            <a:spLocks noChangeArrowheads="1"/>
          </p:cNvSpPr>
          <p:nvPr/>
        </p:nvSpPr>
        <p:spPr bwMode="auto">
          <a:xfrm>
            <a:off x="6492875" y="500697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Physical</a:t>
            </a:r>
            <a:endParaRPr lang="en-US" altLang="en-US" sz="1800" dirty="0">
              <a:ea typeface="DejaVu Sans"/>
              <a:cs typeface="DejaVu Sans"/>
            </a:endParaRPr>
          </a:p>
        </p:txBody>
      </p:sp>
      <p:sp>
        <p:nvSpPr>
          <p:cNvPr id="7183" name="Line 14">
            <a:extLst>
              <a:ext uri="{FF2B5EF4-FFF2-40B4-BE49-F238E27FC236}">
                <a16:creationId xmlns:a16="http://schemas.microsoft.com/office/drawing/2014/main" id="{A867AC59-B984-DC47-B3BB-93C3A8B05B14}"/>
              </a:ext>
            </a:extLst>
          </p:cNvPr>
          <p:cNvSpPr>
            <a:spLocks/>
          </p:cNvSpPr>
          <p:nvPr/>
        </p:nvSpPr>
        <p:spPr bwMode="auto">
          <a:xfrm>
            <a:off x="6324600" y="2590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CustomShape 13">
            <a:extLst>
              <a:ext uri="{FF2B5EF4-FFF2-40B4-BE49-F238E27FC236}">
                <a16:creationId xmlns:a16="http://schemas.microsoft.com/office/drawing/2014/main" id="{9BDD3EC1-060C-204A-A786-31AA3FC07B37}"/>
              </a:ext>
            </a:extLst>
          </p:cNvPr>
          <p:cNvSpPr>
            <a:spLocks noChangeArrowheads="1"/>
          </p:cNvSpPr>
          <p:nvPr/>
        </p:nvSpPr>
        <p:spPr bwMode="auto">
          <a:xfrm>
            <a:off x="6586675" y="5698431"/>
            <a:ext cx="812800" cy="93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•Copper</a:t>
            </a:r>
          </a:p>
          <a:p>
            <a:pPr eaLnBrk="1" hangingPunct="1">
              <a:spcBef>
                <a:spcPct val="0"/>
              </a:spcBef>
              <a:buSzTx/>
              <a:buFontTx/>
              <a:buNone/>
            </a:pPr>
            <a:r>
              <a:rPr lang="en-US" altLang="en-US" sz="1400" dirty="0">
                <a:ea typeface="DejaVu Sans"/>
                <a:cs typeface="DejaVu Sans"/>
              </a:rPr>
              <a:t>•Fiber</a:t>
            </a:r>
          </a:p>
          <a:p>
            <a:pPr eaLnBrk="1" hangingPunct="1">
              <a:spcBef>
                <a:spcPct val="0"/>
              </a:spcBef>
              <a:buSzTx/>
              <a:buFontTx/>
              <a:buNone/>
            </a:pPr>
            <a:r>
              <a:rPr lang="en-US" altLang="en-US" sz="1400" dirty="0">
                <a:ea typeface="DejaVu Sans"/>
                <a:cs typeface="DejaVu Sans"/>
              </a:rPr>
              <a:t>•Air</a:t>
            </a:r>
          </a:p>
          <a:p>
            <a:pPr eaLnBrk="1" hangingPunct="1">
              <a:spcBef>
                <a:spcPct val="0"/>
              </a:spcBef>
              <a:buSzTx/>
              <a:buFontTx/>
              <a:buNone/>
            </a:pPr>
            <a:r>
              <a:rPr lang="en-US" altLang="en-US" sz="1400" dirty="0">
                <a:ea typeface="DejaVu Sans"/>
                <a:cs typeface="DejaVu Sans"/>
              </a:rPr>
              <a:t>•Others?</a:t>
            </a:r>
            <a:endParaRPr lang="en-US" altLang="en-US" sz="1800" dirty="0">
              <a:ea typeface="DejaVu Sans"/>
              <a:cs typeface="DejaVu Sans"/>
            </a:endParaRPr>
          </a:p>
        </p:txBody>
      </p:sp>
      <p:sp>
        <p:nvSpPr>
          <p:cNvPr id="7184" name="Line 15">
            <a:extLst>
              <a:ext uri="{FF2B5EF4-FFF2-40B4-BE49-F238E27FC236}">
                <a16:creationId xmlns:a16="http://schemas.microsoft.com/office/drawing/2014/main" id="{0D1490AB-0E01-834B-B361-A5C91529F26E}"/>
              </a:ext>
            </a:extLst>
          </p:cNvPr>
          <p:cNvSpPr>
            <a:spLocks/>
          </p:cNvSpPr>
          <p:nvPr/>
        </p:nvSpPr>
        <p:spPr bwMode="auto">
          <a:xfrm>
            <a:off x="6324600" y="2971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Line 16">
            <a:extLst>
              <a:ext uri="{FF2B5EF4-FFF2-40B4-BE49-F238E27FC236}">
                <a16:creationId xmlns:a16="http://schemas.microsoft.com/office/drawing/2014/main" id="{A201318C-DDC8-E049-A4CC-F2E20D64BBA3}"/>
              </a:ext>
            </a:extLst>
          </p:cNvPr>
          <p:cNvSpPr>
            <a:spLocks/>
          </p:cNvSpPr>
          <p:nvPr/>
        </p:nvSpPr>
        <p:spPr bwMode="auto">
          <a:xfrm>
            <a:off x="6324600" y="3352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Line 17">
            <a:extLst>
              <a:ext uri="{FF2B5EF4-FFF2-40B4-BE49-F238E27FC236}">
                <a16:creationId xmlns:a16="http://schemas.microsoft.com/office/drawing/2014/main" id="{DA5F7089-ED7E-C64A-81EB-15A32D427FEE}"/>
              </a:ext>
            </a:extLst>
          </p:cNvPr>
          <p:cNvSpPr>
            <a:spLocks/>
          </p:cNvSpPr>
          <p:nvPr/>
        </p:nvSpPr>
        <p:spPr bwMode="auto">
          <a:xfrm>
            <a:off x="6324600" y="3810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Line 19">
            <a:extLst>
              <a:ext uri="{FF2B5EF4-FFF2-40B4-BE49-F238E27FC236}">
                <a16:creationId xmlns:a16="http://schemas.microsoft.com/office/drawing/2014/main" id="{B0B7B465-2A73-8A49-A740-CF1D8F7B9114}"/>
              </a:ext>
            </a:extLst>
          </p:cNvPr>
          <p:cNvSpPr>
            <a:spLocks/>
          </p:cNvSpPr>
          <p:nvPr/>
        </p:nvSpPr>
        <p:spPr bwMode="auto">
          <a:xfrm>
            <a:off x="6324600" y="4953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CustomShape 22">
            <a:extLst>
              <a:ext uri="{FF2B5EF4-FFF2-40B4-BE49-F238E27FC236}">
                <a16:creationId xmlns:a16="http://schemas.microsoft.com/office/drawing/2014/main" id="{A5B183C1-E591-C34E-9233-C470026A4E8F}"/>
              </a:ext>
            </a:extLst>
          </p:cNvPr>
          <p:cNvSpPr>
            <a:spLocks noChangeArrowheads="1"/>
          </p:cNvSpPr>
          <p:nvPr/>
        </p:nvSpPr>
        <p:spPr bwMode="auto">
          <a:xfrm>
            <a:off x="5487988" y="4419600"/>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800" dirty="0">
                <a:ea typeface="DejaVu Sans"/>
                <a:cs typeface="DejaVu Sans"/>
              </a:rPr>
              <a:t>IEEE</a:t>
            </a:r>
          </a:p>
          <a:p>
            <a:pPr algn="ctr" eaLnBrk="1" hangingPunct="1">
              <a:spcBef>
                <a:spcPct val="0"/>
              </a:spcBef>
              <a:buSzTx/>
              <a:buFontTx/>
              <a:buNone/>
            </a:pPr>
            <a:r>
              <a:rPr lang="en-US" altLang="en-US" sz="1800" dirty="0">
                <a:ea typeface="DejaVu Sans"/>
                <a:cs typeface="DejaVu Sans"/>
              </a:rPr>
              <a:t>802</a:t>
            </a:r>
          </a:p>
        </p:txBody>
      </p:sp>
      <p:sp>
        <p:nvSpPr>
          <p:cNvPr id="4" name="Title 3">
            <a:extLst>
              <a:ext uri="{FF2B5EF4-FFF2-40B4-BE49-F238E27FC236}">
                <a16:creationId xmlns:a16="http://schemas.microsoft.com/office/drawing/2014/main" id="{25D39898-0F2F-F647-AC8C-A17EC552154A}"/>
              </a:ext>
            </a:extLst>
          </p:cNvPr>
          <p:cNvSpPr>
            <a:spLocks noGrp="1"/>
          </p:cNvSpPr>
          <p:nvPr>
            <p:ph type="title"/>
          </p:nvPr>
        </p:nvSpPr>
        <p:spPr/>
        <p:txBody>
          <a:bodyPr/>
          <a:lstStyle/>
          <a:p>
            <a:r>
              <a:rPr lang="en-US" altLang="en-US" dirty="0">
                <a:ea typeface="DejaVu Sans"/>
                <a:cs typeface="DejaVu Sans"/>
              </a:rPr>
              <a:t>Lower-Layer Focus</a:t>
            </a:r>
            <a:endParaRPr lang="en-US" dirty="0"/>
          </a:p>
        </p:txBody>
      </p:sp>
      <p:sp>
        <p:nvSpPr>
          <p:cNvPr id="5" name="Content Placeholder 4">
            <a:extLst>
              <a:ext uri="{FF2B5EF4-FFF2-40B4-BE49-F238E27FC236}">
                <a16:creationId xmlns:a16="http://schemas.microsoft.com/office/drawing/2014/main" id="{7A54047E-DDC8-3249-B650-CD6210CF3A24}"/>
              </a:ext>
            </a:extLst>
          </p:cNvPr>
          <p:cNvSpPr>
            <a:spLocks noGrp="1"/>
          </p:cNvSpPr>
          <p:nvPr>
            <p:ph idx="1"/>
          </p:nvPr>
        </p:nvSpPr>
        <p:spPr>
          <a:xfrm>
            <a:off x="335784" y="1484644"/>
            <a:ext cx="4654551" cy="5220955"/>
          </a:xfrm>
        </p:spPr>
        <p:txBody>
          <a:bodyPr/>
          <a:lstStyle/>
          <a:p>
            <a:pPr lvl="1"/>
            <a:r>
              <a:rPr lang="en-US" dirty="0"/>
              <a:t>IEEE 802 standards emphasize the functionality of the lowest two layers of the OSI reference model, and the higher layers as they relate to network management</a:t>
            </a:r>
          </a:p>
          <a:p>
            <a:pPr lvl="2"/>
            <a:r>
              <a:rPr lang="en-US" dirty="0"/>
              <a:t>physical layer (PHY, Layer 1)</a:t>
            </a:r>
          </a:p>
          <a:p>
            <a:pPr lvl="2"/>
            <a:r>
              <a:rPr lang="en-US" dirty="0"/>
              <a:t>data link layer (DLL, Layer 2)</a:t>
            </a:r>
          </a:p>
          <a:p>
            <a:pPr lvl="1"/>
            <a:r>
              <a:rPr lang="en-US" dirty="0"/>
              <a:t>IEEE 802 divides DLL into:</a:t>
            </a:r>
          </a:p>
          <a:p>
            <a:pPr lvl="2"/>
            <a:r>
              <a:rPr lang="en-US" dirty="0"/>
              <a:t>Medium Access Control (MAC)	</a:t>
            </a:r>
          </a:p>
          <a:p>
            <a:pPr lvl="3"/>
            <a:r>
              <a:rPr lang="en-US" dirty="0"/>
              <a:t>Multiple specifications</a:t>
            </a:r>
          </a:p>
          <a:p>
            <a:pPr lvl="2"/>
            <a:r>
              <a:rPr lang="en-US" dirty="0"/>
              <a:t>Common logical link control (LLC)</a:t>
            </a:r>
          </a:p>
          <a:p>
            <a:pPr lvl="1"/>
            <a:r>
              <a:rPr lang="en-US" dirty="0"/>
              <a:t>See details in IEEE Std 802</a:t>
            </a:r>
          </a:p>
          <a:p>
            <a:pPr lvl="2"/>
            <a:r>
              <a:rPr lang="en-US" dirty="0"/>
              <a:t>“IEEE Standard for Local and Metropolitan Area Networks: Overview and Architecture”</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xfrm>
            <a:off x="83058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7</a:t>
            </a:fld>
            <a:endParaRPr lang="en-US" altLang="en-US" sz="1400" dirty="0"/>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5105400" y="4191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5105400" y="5334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Line 18">
            <a:extLst>
              <a:ext uri="{FF2B5EF4-FFF2-40B4-BE49-F238E27FC236}">
                <a16:creationId xmlns:a16="http://schemas.microsoft.com/office/drawing/2014/main" id="{E37B6EEB-46DA-FD4D-86ED-C225CAE653D0}"/>
              </a:ext>
            </a:extLst>
          </p:cNvPr>
          <p:cNvSpPr>
            <a:spLocks/>
          </p:cNvSpPr>
          <p:nvPr/>
        </p:nvSpPr>
        <p:spPr bwMode="auto">
          <a:xfrm>
            <a:off x="6324600" y="4191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
            <a:extLst>
              <a:ext uri="{FF2B5EF4-FFF2-40B4-BE49-F238E27FC236}">
                <a16:creationId xmlns:a16="http://schemas.microsoft.com/office/drawing/2014/main" id="{7A7BA8D9-6AE8-4A40-9B97-628B9248FD07}"/>
              </a:ext>
            </a:extLst>
          </p:cNvPr>
          <p:cNvGrpSpPr/>
          <p:nvPr/>
        </p:nvGrpSpPr>
        <p:grpSpPr>
          <a:xfrm>
            <a:off x="7676941" y="4197208"/>
            <a:ext cx="1219200" cy="758222"/>
            <a:chOff x="7772400" y="4247448"/>
            <a:chExt cx="1219200" cy="758222"/>
          </a:xfrm>
        </p:grpSpPr>
        <p:sp>
          <p:nvSpPr>
            <p:cNvPr id="28" name="CustomShape 4">
              <a:extLst>
                <a:ext uri="{FF2B5EF4-FFF2-40B4-BE49-F238E27FC236}">
                  <a16:creationId xmlns:a16="http://schemas.microsoft.com/office/drawing/2014/main" id="{C84367C0-7E97-2640-92B4-BB58896CABD9}"/>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a:ea typeface="DejaVu Sans"/>
                <a:cs typeface="DejaVu Sans"/>
              </a:endParaRPr>
            </a:p>
          </p:txBody>
        </p:sp>
        <p:sp>
          <p:nvSpPr>
            <p:cNvPr id="30" name="CustomShape 10">
              <a:extLst>
                <a:ext uri="{FF2B5EF4-FFF2-40B4-BE49-F238E27FC236}">
                  <a16:creationId xmlns:a16="http://schemas.microsoft.com/office/drawing/2014/main" id="{8BA07A9E-65B7-1547-93FF-A7CA3A6D7CEB}"/>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a:cs typeface="DejaVu Sans"/>
                </a:rPr>
                <a:t>MAC</a:t>
              </a:r>
              <a:endParaRPr lang="en-US" altLang="en-US" sz="1800" dirty="0">
                <a:ea typeface="DejaVu Sans"/>
                <a:cs typeface="DejaVu Sans"/>
              </a:endParaRPr>
            </a:p>
          </p:txBody>
        </p:sp>
        <p:sp>
          <p:nvSpPr>
            <p:cNvPr id="32" name="CustomShape 10">
              <a:extLst>
                <a:ext uri="{FF2B5EF4-FFF2-40B4-BE49-F238E27FC236}">
                  <a16:creationId xmlns:a16="http://schemas.microsoft.com/office/drawing/2014/main" id="{8FBA8A71-1D3A-D14D-8FED-C5328D54C45C}"/>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a:cs typeface="DejaVu Sans"/>
                </a:rPr>
                <a:t>LLC</a:t>
              </a:r>
              <a:endParaRPr lang="en-US" altLang="en-US" sz="1800" dirty="0">
                <a:ea typeface="DejaVu Sans"/>
                <a:cs typeface="DejaVu Sans"/>
              </a:endParaRPr>
            </a:p>
          </p:txBody>
        </p:sp>
        <p:sp>
          <p:nvSpPr>
            <p:cNvPr id="33" name="Line 17">
              <a:extLst>
                <a:ext uri="{FF2B5EF4-FFF2-40B4-BE49-F238E27FC236}">
                  <a16:creationId xmlns:a16="http://schemas.microsoft.com/office/drawing/2014/main" id="{F6002E16-9C73-6B4A-967D-0303C9F9586F}"/>
                </a:ext>
              </a:extLst>
            </p:cNvPr>
            <p:cNvSpPr>
              <a:spLocks/>
            </p:cNvSpPr>
            <p:nvPr/>
          </p:nvSpPr>
          <p:spPr bwMode="auto">
            <a:xfrm>
              <a:off x="7772400" y="4623082"/>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 name="CustomShape 12">
            <a:extLst>
              <a:ext uri="{FF2B5EF4-FFF2-40B4-BE49-F238E27FC236}">
                <a16:creationId xmlns:a16="http://schemas.microsoft.com/office/drawing/2014/main" id="{FC2E27C9-0069-074D-98FC-D8103AA7F8A0}"/>
              </a:ext>
            </a:extLst>
          </p:cNvPr>
          <p:cNvSpPr>
            <a:spLocks noChangeArrowheads="1"/>
          </p:cNvSpPr>
          <p:nvPr/>
        </p:nvSpPr>
        <p:spPr bwMode="auto">
          <a:xfrm>
            <a:off x="6486251" y="537803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Medium</a:t>
            </a:r>
            <a:endParaRPr lang="en-US" altLang="en-US" sz="1800" dirty="0">
              <a:ea typeface="DejaVu Sans"/>
              <a:cs typeface="DejaVu Sans"/>
            </a:endParaRPr>
          </a:p>
        </p:txBody>
      </p:sp>
      <p:pic>
        <p:nvPicPr>
          <p:cNvPr id="6" name="Audio Recording 2020Oct 26 at 9:05:06 PM" descr="Audio Recording 2020Oct 26 at 9:05:06 PM">
            <a:hlinkClick r:id="" action="ppaction://media"/>
            <a:extLst>
              <a:ext uri="{FF2B5EF4-FFF2-40B4-BE49-F238E27FC236}">
                <a16:creationId xmlns:a16="http://schemas.microsoft.com/office/drawing/2014/main" id="{365AE67C-7474-2E40-98B6-29D84BAE7C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9400" y="99632"/>
            <a:ext cx="812800" cy="812800"/>
          </a:xfrm>
          <a:prstGeom prst="rect">
            <a:avLst/>
          </a:prstGeom>
        </p:spPr>
      </p:pic>
    </p:spTree>
    <p:extLst>
      <p:ext uri="{BB962C8B-B14F-4D97-AF65-F5344CB8AC3E}">
        <p14:creationId xmlns:p14="http://schemas.microsoft.com/office/powerpoint/2010/main" val="699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981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4" name="Title 3">
            <a:extLst>
              <a:ext uri="{FF2B5EF4-FFF2-40B4-BE49-F238E27FC236}">
                <a16:creationId xmlns:a16="http://schemas.microsoft.com/office/drawing/2014/main" id="{25D39898-0F2F-F647-AC8C-A17EC552154A}"/>
              </a:ext>
            </a:extLst>
          </p:cNvPr>
          <p:cNvSpPr>
            <a:spLocks noGrp="1"/>
          </p:cNvSpPr>
          <p:nvPr>
            <p:ph type="title"/>
          </p:nvPr>
        </p:nvSpPr>
        <p:spPr/>
        <p:txBody>
          <a:bodyPr/>
          <a:lstStyle/>
          <a:p>
            <a:r>
              <a:rPr lang="en-US" altLang="en-US" dirty="0">
                <a:ea typeface="DejaVu Sans"/>
                <a:cs typeface="DejaVu Sans"/>
              </a:rPr>
              <a:t>Bridging ties it together</a:t>
            </a:r>
            <a:endParaRPr lang="en-US" dirty="0"/>
          </a:p>
        </p:txBody>
      </p:sp>
      <p:sp>
        <p:nvSpPr>
          <p:cNvPr id="5" name="Content Placeholder 4">
            <a:extLst>
              <a:ext uri="{FF2B5EF4-FFF2-40B4-BE49-F238E27FC236}">
                <a16:creationId xmlns:a16="http://schemas.microsoft.com/office/drawing/2014/main" id="{7A54047E-DDC8-3249-B650-CD6210CF3A24}"/>
              </a:ext>
            </a:extLst>
          </p:cNvPr>
          <p:cNvSpPr>
            <a:spLocks noGrp="1"/>
          </p:cNvSpPr>
          <p:nvPr>
            <p:ph idx="1"/>
          </p:nvPr>
        </p:nvSpPr>
        <p:spPr>
          <a:xfrm>
            <a:off x="335784" y="1484645"/>
            <a:ext cx="7826704" cy="2156178"/>
          </a:xfrm>
        </p:spPr>
        <p:txBody>
          <a:bodyPr/>
          <a:lstStyle/>
          <a:p>
            <a:pPr lvl="1"/>
            <a:r>
              <a:rPr lang="en-US" dirty="0"/>
              <a:t>IEEE Std 802.1Q specifies interworking among IEEE 802 LANs by bridging at the MAC sublayer.</a:t>
            </a:r>
          </a:p>
          <a:p>
            <a:pPr lvl="1"/>
            <a:r>
              <a:rPr lang="en-US" dirty="0"/>
              <a:t>Interworking can be heterogeneous (across different 802 technologies).</a:t>
            </a:r>
          </a:p>
          <a:p>
            <a:pPr lvl="1"/>
            <a:r>
              <a:rPr lang="en-US" dirty="0"/>
              <a:t>MAC frames are forwarded (or filtered) based on address and Virtual LAN information in the MAC frame. </a:t>
            </a:r>
          </a:p>
          <a:p>
            <a:pPr lvl="1"/>
            <a:r>
              <a:rPr lang="en-US" dirty="0"/>
              <a:t>Relaying and filtering belong entirely within the MAC sublayer.</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xfrm>
            <a:off x="83058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8</a:t>
            </a:fld>
            <a:endParaRPr lang="en-US" altLang="en-US" sz="1400" dirty="0"/>
          </a:p>
        </p:txBody>
      </p:sp>
      <p:pic>
        <p:nvPicPr>
          <p:cNvPr id="6" name="Picture 5">
            <a:extLst>
              <a:ext uri="{FF2B5EF4-FFF2-40B4-BE49-F238E27FC236}">
                <a16:creationId xmlns:a16="http://schemas.microsoft.com/office/drawing/2014/main" id="{F3629D8F-5971-C441-AD41-448A506026D0}"/>
              </a:ext>
            </a:extLst>
          </p:cNvPr>
          <p:cNvPicPr>
            <a:picLocks noChangeAspect="1"/>
          </p:cNvPicPr>
          <p:nvPr/>
        </p:nvPicPr>
        <p:blipFill>
          <a:blip r:embed="rId5"/>
          <a:stretch>
            <a:fillRect/>
          </a:stretch>
        </p:blipFill>
        <p:spPr>
          <a:xfrm>
            <a:off x="49464" y="3657496"/>
            <a:ext cx="9053990" cy="2785843"/>
          </a:xfrm>
          <a:prstGeom prst="rect">
            <a:avLst/>
          </a:prstGeom>
        </p:spPr>
      </p:pic>
      <p:pic>
        <p:nvPicPr>
          <p:cNvPr id="2" name="Audio Recording 2020Oct 26 at 9:06:15 PM" descr="Audio Recording 2020Oct 26 at 9:06:15 PM">
            <a:hlinkClick r:id="" action="ppaction://media"/>
            <a:extLst>
              <a:ext uri="{FF2B5EF4-FFF2-40B4-BE49-F238E27FC236}">
                <a16:creationId xmlns:a16="http://schemas.microsoft.com/office/drawing/2014/main" id="{68D6E65A-0165-8945-9F19-4FA7449109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8477" y="33338"/>
            <a:ext cx="812800" cy="812800"/>
          </a:xfrm>
          <a:prstGeom prst="rect">
            <a:avLst/>
          </a:prstGeom>
        </p:spPr>
      </p:pic>
    </p:spTree>
    <p:extLst>
      <p:ext uri="{BB962C8B-B14F-4D97-AF65-F5344CB8AC3E}">
        <p14:creationId xmlns:p14="http://schemas.microsoft.com/office/powerpoint/2010/main" val="22357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583742"/>
            <a:ext cx="8382000" cy="512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fontAlgn="base">
              <a:spcBef>
                <a:spcPts val="1100"/>
              </a:spcBef>
              <a:spcAft>
                <a:spcPct val="0"/>
              </a:spcAft>
              <a:buClr>
                <a:schemeClr val="accent1"/>
              </a:buClr>
              <a:buFont typeface="Wingdings 2" pitchFamily="18" charset="2"/>
              <a:buChar char=""/>
            </a:pPr>
            <a:endParaRPr lang="en-US" altLang="en-US" sz="20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Key development concepts </a:t>
            </a:r>
            <a:endParaRPr lang="en-US" dirty="0"/>
          </a:p>
        </p:txBody>
      </p:sp>
      <p:sp>
        <p:nvSpPr>
          <p:cNvPr id="6" name="Content Placeholder 5">
            <a:extLst>
              <a:ext uri="{FF2B5EF4-FFF2-40B4-BE49-F238E27FC236}">
                <a16:creationId xmlns:a16="http://schemas.microsoft.com/office/drawing/2014/main" id="{CF5D7EA5-5044-DB4B-997E-1C3BFB17BEA7}"/>
              </a:ext>
            </a:extLst>
          </p:cNvPr>
          <p:cNvSpPr>
            <a:spLocks noGrp="1"/>
          </p:cNvSpPr>
          <p:nvPr>
            <p:ph idx="1"/>
          </p:nvPr>
        </p:nvSpPr>
        <p:spPr>
          <a:xfrm>
            <a:off x="457200" y="1600200"/>
            <a:ext cx="8153400" cy="4343400"/>
          </a:xfrm>
        </p:spPr>
        <p:txBody>
          <a:bodyPr/>
          <a:lstStyle/>
          <a:p>
            <a:pPr lvl="1" indent="-274320">
              <a:buFont typeface="Wingdings 2" pitchFamily="18" charset="2"/>
              <a:buChar char=""/>
            </a:pPr>
            <a:r>
              <a:rPr lang="en-US" altLang="en-US" sz="2400" dirty="0"/>
              <a:t>Project Authorization Request (PAR)</a:t>
            </a:r>
          </a:p>
          <a:p>
            <a:pPr marL="638175" lvl="1" indent="-342900">
              <a:spcBef>
                <a:spcPts val="400"/>
              </a:spcBef>
              <a:buClr>
                <a:schemeClr val="tx1"/>
              </a:buClr>
              <a:buFont typeface="Arial" panose="020B0604020202020204" pitchFamily="34" charset="0"/>
              <a:buChar char="•"/>
            </a:pPr>
            <a:r>
              <a:rPr lang="en-US" altLang="en-US" sz="2000" dirty="0"/>
              <a:t>Requesting document that, once approved, authorizes work on a standardization Project</a:t>
            </a:r>
          </a:p>
          <a:p>
            <a:pPr marL="981075" lvl="2" indent="-285750">
              <a:buClr>
                <a:schemeClr val="tx1"/>
              </a:buClr>
              <a:buFont typeface="Courier New" panose="02070309020205020404" pitchFamily="49" charset="0"/>
              <a:buChar char="o"/>
            </a:pPr>
            <a:r>
              <a:rPr lang="en-US" altLang="en-US" dirty="0"/>
              <a:t>Developed as a Request, typically within a WG</a:t>
            </a:r>
          </a:p>
          <a:p>
            <a:pPr marL="981075" lvl="2" indent="-285750">
              <a:buClr>
                <a:schemeClr val="tx1"/>
              </a:buClr>
              <a:buFont typeface="Courier New" panose="02070309020205020404" pitchFamily="49" charset="0"/>
              <a:buChar char="o"/>
            </a:pPr>
            <a:r>
              <a:rPr lang="en-US" altLang="en-US" dirty="0"/>
              <a:t>Reviewed in formal LMSC procedure at a Plenary Session</a:t>
            </a:r>
          </a:p>
          <a:p>
            <a:pPr marL="981075" lvl="2" indent="-285750">
              <a:buClr>
                <a:schemeClr val="tx1"/>
              </a:buClr>
              <a:buFont typeface="Courier New" panose="02070309020205020404" pitchFamily="49" charset="0"/>
              <a:buChar char="o"/>
            </a:pPr>
            <a:r>
              <a:rPr lang="en-US" altLang="en-US" dirty="0"/>
              <a:t>Authorization of the Request is ultimately an SASB decision</a:t>
            </a:r>
          </a:p>
          <a:p>
            <a:pPr marL="981075" lvl="2" indent="-285750">
              <a:buClr>
                <a:schemeClr val="tx1"/>
              </a:buClr>
              <a:buFont typeface="Courier New" panose="02070309020205020404" pitchFamily="49" charset="0"/>
              <a:buChar char="o"/>
            </a:pPr>
            <a:r>
              <a:rPr lang="en-US" altLang="en-US" dirty="0"/>
              <a:t>Authorization assigns Project to a Standards Committee and a WG</a:t>
            </a:r>
          </a:p>
          <a:p>
            <a:pPr lvl="1" indent="-274320">
              <a:buFont typeface="Wingdings 2" pitchFamily="18" charset="2"/>
              <a:buChar char=""/>
            </a:pPr>
            <a:r>
              <a:rPr lang="en-US" altLang="en-US" sz="2400" dirty="0"/>
              <a:t>Working Group (WG)</a:t>
            </a:r>
          </a:p>
          <a:p>
            <a:pPr marL="638175" lvl="1" indent="-342900">
              <a:spcBef>
                <a:spcPts val="400"/>
              </a:spcBef>
              <a:buClr>
                <a:schemeClr val="tx1"/>
              </a:buClr>
              <a:buFont typeface="Arial" panose="020B0604020202020204" pitchFamily="34" charset="0"/>
              <a:buChar char="•"/>
            </a:pPr>
            <a:r>
              <a:rPr lang="en-US" altLang="en-US" sz="2000" dirty="0"/>
              <a:t>Responsible for developing standards in an area</a:t>
            </a:r>
          </a:p>
          <a:p>
            <a:pPr lvl="1" indent="-274320">
              <a:buFont typeface="Wingdings 2" pitchFamily="18" charset="2"/>
              <a:buChar char=""/>
            </a:pPr>
            <a:r>
              <a:rPr lang="en-US" altLang="en-US" sz="2400" dirty="0"/>
              <a:t>Task Group (TG) or Task Force (TF) </a:t>
            </a:r>
          </a:p>
          <a:p>
            <a:pPr marL="638175" lvl="1" indent="-342900">
              <a:spcBef>
                <a:spcPts val="400"/>
              </a:spcBef>
              <a:buClr>
                <a:schemeClr val="tx1"/>
              </a:buClr>
              <a:buFont typeface="Arial" panose="020B0604020202020204" pitchFamily="34" charset="0"/>
              <a:buChar char="•"/>
            </a:pPr>
            <a:r>
              <a:rPr lang="en-US" altLang="en-US" sz="2000" dirty="0"/>
              <a:t>Subset of WG assigned by WG to develop a project</a:t>
            </a:r>
          </a:p>
          <a:p>
            <a:pPr lvl="1" indent="-274320">
              <a:buFont typeface="Wingdings 2" pitchFamily="18" charset="2"/>
              <a:buChar char=""/>
            </a:pPr>
            <a:r>
              <a:rPr lang="en-US" altLang="en-US" sz="2400" dirty="0"/>
              <a:t>Technical Advisory Group (TAG)</a:t>
            </a:r>
          </a:p>
          <a:p>
            <a:pPr marL="638175" lvl="1" indent="-342900">
              <a:spcBef>
                <a:spcPts val="400"/>
              </a:spcBef>
              <a:buClr>
                <a:schemeClr val="tx1"/>
              </a:buClr>
              <a:buFont typeface="Arial" panose="020B0604020202020204" pitchFamily="34" charset="0"/>
              <a:buChar char="•"/>
            </a:pPr>
            <a:r>
              <a:rPr lang="en-US" altLang="en-US" sz="2000" dirty="0"/>
              <a:t>Addresses cross-WG issues; does not develop standards</a:t>
            </a:r>
          </a:p>
          <a:p>
            <a:endParaRPr lang="en-US" dirty="0"/>
          </a:p>
        </p:txBody>
      </p:sp>
      <p:sp>
        <p:nvSpPr>
          <p:cNvPr id="9" name="Slide Number Placeholder 1">
            <a:extLst>
              <a:ext uri="{FF2B5EF4-FFF2-40B4-BE49-F238E27FC236}">
                <a16:creationId xmlns:a16="http://schemas.microsoft.com/office/drawing/2014/main" id="{9DEDC016-F5A0-CC45-9A99-0045170B96A7}"/>
              </a:ext>
            </a:extLst>
          </p:cNvPr>
          <p:cNvSpPr>
            <a:spLocks noGrp="1"/>
          </p:cNvSpPr>
          <p:nvPr>
            <p:ph type="sldNum" sz="quarter" idx="12"/>
          </p:nvPr>
        </p:nvSpPr>
        <p:spPr bwMode="auto">
          <a:xfrm>
            <a:off x="84582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6266023F-3658-CB46-8C77-F7370DAA6D90}" type="slidenum">
              <a:rPr lang="en-US" altLang="en-US" sz="1400"/>
              <a:pPr>
                <a:spcBef>
                  <a:spcPct val="0"/>
                </a:spcBef>
                <a:buSzTx/>
                <a:buFontTx/>
                <a:buNone/>
              </a:pPr>
              <a:t>9</a:t>
            </a:fld>
            <a:endParaRPr lang="en-US" altLang="en-US" sz="1400" dirty="0"/>
          </a:p>
        </p:txBody>
      </p:sp>
      <p:pic>
        <p:nvPicPr>
          <p:cNvPr id="2" name="Audio Recording 2020Oct 26 at 9:09:35 PM" descr="Audio Recording 2020Oct 26 at 9:09:35 PM">
            <a:hlinkClick r:id="" action="ppaction://media"/>
            <a:extLst>
              <a:ext uri="{FF2B5EF4-FFF2-40B4-BE49-F238E27FC236}">
                <a16:creationId xmlns:a16="http://schemas.microsoft.com/office/drawing/2014/main" id="{93EBF73C-8969-0B49-848C-28362CED21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152400"/>
            <a:ext cx="812800" cy="812800"/>
          </a:xfrm>
          <a:prstGeom prst="rect">
            <a:avLst/>
          </a:prstGeom>
        </p:spPr>
      </p:pic>
    </p:spTree>
    <p:extLst>
      <p:ext uri="{BB962C8B-B14F-4D97-AF65-F5344CB8AC3E}">
        <p14:creationId xmlns:p14="http://schemas.microsoft.com/office/powerpoint/2010/main" val="11399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IEEE-SA_PowerPoint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12207</TotalTime>
  <Words>3732</Words>
  <Application>Microsoft Macintosh PowerPoint</Application>
  <PresentationFormat>On-screen Show (4:3)</PresentationFormat>
  <Paragraphs>617</Paragraphs>
  <Slides>37</Slides>
  <Notes>35</Notes>
  <HiddenSlides>0</HiddenSlides>
  <MMClips>41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Courier New</vt:lpstr>
      <vt:lpstr>Myriad Pro</vt:lpstr>
      <vt:lpstr>Times New Roman</vt:lpstr>
      <vt:lpstr>Verdana</vt:lpstr>
      <vt:lpstr>Wingdings</vt:lpstr>
      <vt:lpstr>Wingdings 2</vt:lpstr>
      <vt:lpstr>1_IEEE-SA_PowerPoint_Template</vt:lpstr>
      <vt:lpstr>PowerPoint Presentation</vt:lpstr>
      <vt:lpstr>After this presentation, but before you leave: please complete the survey</vt:lpstr>
      <vt:lpstr>Contents</vt:lpstr>
      <vt:lpstr>Introduction to IEEE 802</vt:lpstr>
      <vt:lpstr>IEEE 802 within IEEE and IEEE SA Structure</vt:lpstr>
      <vt:lpstr>LMSC </vt:lpstr>
      <vt:lpstr>Lower-Layer Focus</vt:lpstr>
      <vt:lpstr>Bridging ties it together</vt:lpstr>
      <vt:lpstr>Key development concepts </vt:lpstr>
      <vt:lpstr>More terms</vt:lpstr>
      <vt:lpstr>IEEE 802 Organization</vt:lpstr>
      <vt:lpstr>Sessions</vt:lpstr>
      <vt:lpstr>IEEE 802 Terms of Office</vt:lpstr>
      <vt:lpstr>Overview of the (in-person) Plenary week</vt:lpstr>
      <vt:lpstr>IEEE 802 Activities and Calendar</vt:lpstr>
      <vt:lpstr>IEEE 802 Process</vt:lpstr>
      <vt:lpstr>Five Basic Principles</vt:lpstr>
      <vt:lpstr>IEEE 802 Standards Development Life Cycle – Part 1</vt:lpstr>
      <vt:lpstr>IEEE 802 Standards Development Life Cycle – Part 2</vt:lpstr>
      <vt:lpstr>IEEE 802 Standards Development Life Cycle – Part 3</vt:lpstr>
      <vt:lpstr>IEEE 802 Standards Development Life Cycle – Part 4</vt:lpstr>
      <vt:lpstr>Balloting of Drafts</vt:lpstr>
      <vt:lpstr>IEEE SA Policy: Patent, Copyright, etc.</vt:lpstr>
      <vt:lpstr>Individual Method</vt:lpstr>
      <vt:lpstr>Affiliation</vt:lpstr>
      <vt:lpstr>Behavioral guidelines</vt:lpstr>
      <vt:lpstr>Acquiring WG membership</vt:lpstr>
      <vt:lpstr>Logging Attendance and Affiliation per Meeting</vt:lpstr>
      <vt:lpstr>Retaining WG Membership</vt:lpstr>
      <vt:lpstr>Document Resources</vt:lpstr>
      <vt:lpstr>IEEE 802 Procedural Documents</vt:lpstr>
      <vt:lpstr>Recent procedural changes</vt:lpstr>
      <vt:lpstr>Getting more information</vt:lpstr>
      <vt:lpstr>Email Reflectors</vt:lpstr>
      <vt:lpstr>More Resources</vt:lpstr>
      <vt:lpstr>Abbreviations</vt:lpstr>
      <vt:lpstr>Please complete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Perkins</dc:creator>
  <cp:lastModifiedBy>Roger Marks</cp:lastModifiedBy>
  <cp:revision>448</cp:revision>
  <cp:lastPrinted>2020-01-31T05:15:03Z</cp:lastPrinted>
  <dcterms:created xsi:type="dcterms:W3CDTF">2013-03-19T15:50:17Z</dcterms:created>
  <dcterms:modified xsi:type="dcterms:W3CDTF">2020-10-27T23:26:08Z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1363374286</vt:lpwstr>
  </property>
</Properties>
</file>