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69" r:id="rId2"/>
    <p:sldId id="2363" r:id="rId3"/>
    <p:sldId id="2364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107" r:id="rId14"/>
    <p:sldId id="2075" r:id="rId15"/>
    <p:sldId id="2365" r:id="rId16"/>
    <p:sldId id="1657" r:id="rId17"/>
    <p:sldId id="1965" r:id="rId18"/>
    <p:sldId id="1967" r:id="rId19"/>
    <p:sldId id="1968" r:id="rId20"/>
    <p:sldId id="1969" r:id="rId21"/>
    <p:sldId id="2104" r:id="rId22"/>
    <p:sldId id="2112" r:id="rId23"/>
    <p:sldId id="2113" r:id="rId24"/>
    <p:sldId id="2114" r:id="rId25"/>
    <p:sldId id="2167" r:id="rId26"/>
    <p:sldId id="2317" r:id="rId27"/>
    <p:sldId id="2331" r:id="rId28"/>
    <p:sldId id="2332" r:id="rId29"/>
    <p:sldId id="2351" r:id="rId30"/>
    <p:sldId id="2366" r:id="rId31"/>
    <p:sldId id="2008" r:id="rId32"/>
    <p:sldId id="1945" r:id="rId33"/>
    <p:sldId id="2036" r:id="rId34"/>
    <p:sldId id="2037" r:id="rId35"/>
    <p:sldId id="2071" r:id="rId36"/>
    <p:sldId id="2218" r:id="rId37"/>
    <p:sldId id="2323" r:id="rId38"/>
    <p:sldId id="2333" r:id="rId39"/>
    <p:sldId id="2334" r:id="rId40"/>
    <p:sldId id="2335" r:id="rId41"/>
    <p:sldId id="2352" r:id="rId42"/>
    <p:sldId id="2353" r:id="rId43"/>
    <p:sldId id="2367" r:id="rId44"/>
    <p:sldId id="1688" r:id="rId45"/>
    <p:sldId id="2322" r:id="rId46"/>
    <p:sldId id="1705" r:id="rId47"/>
    <p:sldId id="1706" r:id="rId48"/>
    <p:sldId id="1707" r:id="rId49"/>
    <p:sldId id="1708" r:id="rId50"/>
    <p:sldId id="1709" r:id="rId51"/>
    <p:sldId id="1710" r:id="rId52"/>
    <p:sldId id="1790" r:id="rId53"/>
    <p:sldId id="2199" r:id="rId54"/>
    <p:sldId id="2319" r:id="rId55"/>
    <p:sldId id="2320" r:id="rId56"/>
    <p:sldId id="2321" r:id="rId57"/>
    <p:sldId id="2355" r:id="rId58"/>
    <p:sldId id="2368" r:id="rId59"/>
    <p:sldId id="2354" r:id="rId60"/>
    <p:sldId id="2369" r:id="rId61"/>
    <p:sldId id="1679" r:id="rId62"/>
    <p:sldId id="2328" r:id="rId6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343434"/>
    <a:srgbClr val="FA661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1" autoAdjust="0"/>
    <p:restoredTop sz="94660" autoAdjust="0"/>
  </p:normalViewPr>
  <p:slideViewPr>
    <p:cSldViewPr>
      <p:cViewPr varScale="1">
        <p:scale>
          <a:sx n="69" d="100"/>
          <a:sy n="69" d="100"/>
        </p:scale>
        <p:origin x="23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9389" y="177284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176" y="8982075"/>
            <a:ext cx="1534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2252" y="97909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5999" y="8985250"/>
            <a:ext cx="19957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566506" y="363379"/>
            <a:ext cx="28789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+mj-lt"/>
              </a:rPr>
              <a:t>doc.: IEEE </a:t>
            </a:r>
            <a:r>
              <a:rPr lang="en-US" sz="1600" b="1" dirty="0" err="1">
                <a:latin typeface="+mj-lt"/>
              </a:rPr>
              <a:t>ec</a:t>
            </a:r>
            <a:r>
              <a:rPr lang="en-US" sz="1600" b="1" dirty="0">
                <a:latin typeface="+mj-lt"/>
              </a:rPr>
              <a:t>-</a:t>
            </a:r>
            <a:r>
              <a:rPr lang="en-AU" sz="16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Arial" pitchFamily="34" charset="0"/>
              </a:rPr>
              <a:t>20-0004-02</a:t>
            </a:r>
            <a:endParaRPr lang="en-US" sz="1600" b="1" dirty="0">
              <a:latin typeface="+mj-lt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February 2020 in London, UK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22 January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1238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Nikolich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 Chair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+1 857 205 0050 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p.nikolich@ieee.org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132818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(SC 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(SC 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79765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37388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340365"/>
              </p:ext>
            </p:extLst>
          </p:nvPr>
        </p:nvGraphicFramePr>
        <p:xfrm>
          <a:off x="152399" y="15240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Nov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049192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FDIS ballot closes in May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802.1Q-2018 60-day ballot passed on 11 March 2019 (N16985)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sent in Apr 2019 (N16943)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  <a:endParaRPr lang="en-AU" dirty="0"/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This status report has been developed for: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The information of ISO/IEC JTC 1/SC 6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Consideration at the SC 6 meeting in February 2020 in London, UK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Items addressed by this report include: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IEEE 802 standards ratified through the PSDO process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standards currently progressing through the PSDO process</a:t>
            </a:r>
          </a:p>
          <a:p>
            <a:pPr marL="528637" lvl="3" indent="-160337">
              <a:spcBef>
                <a:spcPts val="600"/>
              </a:spcBef>
            </a:pPr>
            <a:r>
              <a:rPr lang="en-US" b="0" dirty="0"/>
              <a:t>  IEEE 802.1/3/11/15/22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SC 6 is requested to provide any feedback or ask questions related to this status report through: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Any IEEE 802 representatives attending the SC 6 meeting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The Chair of the IEEE 802 JTC1 Standing Committee (Andrew Myles, </a:t>
            </a:r>
            <a:r>
              <a:rPr lang="en-US" b="0" dirty="0" err="1"/>
              <a:t>amyles@cisco.com</a:t>
            </a:r>
            <a:r>
              <a:rPr lang="en-US" b="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15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passed FDIS ballot but requires a response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(N16912)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responses required</a:t>
            </a:r>
          </a:p>
          <a:p>
            <a:pPr lvl="1"/>
            <a:r>
              <a:rPr lang="en-AU" dirty="0"/>
              <a:t>802.1AR-Rev FDIS ballot passed on 14 Nov 2019</a:t>
            </a:r>
          </a:p>
          <a:p>
            <a:pPr lvl="2"/>
            <a:r>
              <a:rPr lang="en-AU" dirty="0"/>
              <a:t>Passed 11/1/7, with China NB voting “no” with 2 comments (N17067)</a:t>
            </a:r>
          </a:p>
          <a:p>
            <a:pPr lvl="1"/>
            <a:r>
              <a:rPr lang="en-AU" dirty="0"/>
              <a:t>Response will be sent in 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waiting for publication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1AC/Cor1</a:t>
            </a:r>
            <a:r>
              <a:rPr lang="en-AU" dirty="0"/>
              <a:t> 90-day FDIS ballot passed on 18 Mar 2019 (N16981)</a:t>
            </a:r>
          </a:p>
          <a:p>
            <a:pPr lvl="2"/>
            <a:r>
              <a:rPr lang="en-AU" dirty="0"/>
              <a:t>Passed 6/0/12 on need for ISO standard</a:t>
            </a:r>
          </a:p>
          <a:p>
            <a:pPr lvl="2"/>
            <a:r>
              <a:rPr lang="en-AU" dirty="0"/>
              <a:t>Passed 6/0/12 on approval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Publication is expected in about 8 weeks (as of end of Oct 2019)</a:t>
            </a:r>
          </a:p>
          <a:p>
            <a:pPr lvl="2"/>
            <a:r>
              <a:rPr lang="en-AU" dirty="0"/>
              <a:t>(Jan 2020) Jodi </a:t>
            </a:r>
            <a:r>
              <a:rPr lang="en-AU" dirty="0" err="1"/>
              <a:t>Haasz</a:t>
            </a:r>
            <a:r>
              <a:rPr lang="en-AU" dirty="0"/>
              <a:t> determining status</a:t>
            </a:r>
          </a:p>
          <a:p>
            <a:pPr lvl="1"/>
            <a:r>
              <a:rPr lang="en-AU" dirty="0"/>
              <a:t>IEEE 802.1AC/</a:t>
            </a:r>
            <a:r>
              <a:rPr lang="en-AU" dirty="0" err="1"/>
              <a:t>Cor</a:t>
            </a:r>
            <a:r>
              <a:rPr lang="en-AU" dirty="0"/>
              <a:t> 1 will be known as ISO/IEC/IEEE 8802-1AC:2018/COR 1:2019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(N17081)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was sent in Sept 2019 (N17060)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has been sent to ISO/CS to start the FDIS ballot</a:t>
            </a:r>
          </a:p>
          <a:p>
            <a:pPr lvl="1"/>
            <a:r>
              <a:rPr lang="en-AU" dirty="0"/>
              <a:t>Will be called ISO/IEC/IEEE 8802-1X:2013/AMD2-2019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(N17080)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pPr lvl="2"/>
            <a:r>
              <a:rPr lang="en-AU" dirty="0"/>
              <a:t>Response was sent in Sept 2019 (N17059)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known as ISO/IEC/IEEE 8802-1AE:20</a:t>
            </a:r>
            <a:r>
              <a:rPr lang="en-AU" dirty="0">
                <a:solidFill>
                  <a:srgbClr val="000000"/>
                </a:solidFill>
              </a:rPr>
              <a:t>20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(N17089 in Jan 2020)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802.1Qcx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AU" dirty="0">
                <a:solidFill>
                  <a:srgbClr val="FF0000"/>
                </a:solidFill>
              </a:rPr>
              <a:t>?????</a:t>
            </a:r>
            <a:r>
              <a:rPr lang="en-AU" dirty="0"/>
              <a:t>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802.1X-REV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Sponsor Ballot</a:t>
            </a:r>
          </a:p>
          <a:p>
            <a:pPr lvl="2"/>
            <a:r>
              <a:rPr lang="en-AU" dirty="0"/>
              <a:t>In Sept 2019, the 802.1 WG decided to hold off until 802.1Xck balloting is complete (now probably after June 2020)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</a:t>
            </a:r>
            <a:r>
              <a:rPr lang="en-AU" dirty="0"/>
              <a:t>was liaised for information in Jan 2020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802.1CMde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AU" dirty="0">
                <a:solidFill>
                  <a:srgbClr val="FF0000"/>
                </a:solidFill>
              </a:rPr>
              <a:t>?????</a:t>
            </a:r>
            <a:r>
              <a:rPr lang="en-AU" dirty="0"/>
              <a:t>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 liaison was sent after the Nov 2019 plenary (N17088)</a:t>
            </a:r>
            <a:r>
              <a:rPr lang="en-AU" b="0" dirty="0"/>
              <a:t> noting the approval of various SGs: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IEEE 802.3 100 Gb/s wavelength Short Reach PHYs PAR Study Group</a:t>
            </a:r>
          </a:p>
          <a:p>
            <a:pPr lvl="2"/>
            <a:r>
              <a:rPr lang="en-AU" dirty="0"/>
              <a:t>IEEE 802.11 Sensing PAR Study Group</a:t>
            </a:r>
          </a:p>
          <a:p>
            <a:pPr lvl="2"/>
            <a:r>
              <a:rPr lang="en-AU" dirty="0"/>
              <a:t>IEEE 802.15 Reduced Spectral Bandwidth PHY Study Group </a:t>
            </a:r>
            <a:endParaRPr lang="en-AU" b="0" dirty="0"/>
          </a:p>
          <a:p>
            <a:pPr lvl="2"/>
            <a:endParaRPr lang="en-AU" b="0" dirty="0">
              <a:solidFill>
                <a:srgbClr val="FF0000"/>
              </a:solidFill>
            </a:endParaRPr>
          </a:p>
          <a:p>
            <a:pPr lvl="1"/>
            <a:endParaRPr lang="en-AU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83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802.3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7557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11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73248"/>
              </p:ext>
            </p:extLst>
          </p:nvPr>
        </p:nvGraphicFramePr>
        <p:xfrm>
          <a:off x="152399" y="1600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0287877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905311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79472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557541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09206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05053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 is on hold until FDIS on IEEE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US" dirty="0"/>
              <a:t>FDIS approval for IEEE 802.3-REV will need to precede IEEE 802.3cb FDIS start, since IEEE 802.3cb is an amendment to IEEE 802.3-REV</a:t>
            </a:r>
          </a:p>
          <a:p>
            <a:pPr lvl="1"/>
            <a:r>
              <a:rPr lang="en-US" dirty="0"/>
              <a:t>Will be known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on hold until FDIS on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Submitted in Feb 2019 (N16892)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</a:t>
            </a:r>
            <a:r>
              <a:rPr lang="en-AU" dirty="0"/>
              <a:t> 60-day ballot passed on 14 April 2019 (N16917)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802.3-REV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published as ISO/IEC/IEEE 8802-3:20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  (and IEEE publication)</a:t>
            </a:r>
            <a:endParaRPr lang="en-AU" dirty="0"/>
          </a:p>
          <a:p>
            <a:pPr lvl="2"/>
            <a:r>
              <a:rPr lang="en-AU" dirty="0"/>
              <a:t>Submission to PSDO approved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pPr lvl="1"/>
            <a:r>
              <a:rPr lang="en-AU" dirty="0"/>
              <a:t>802.3cg D3.4 was approved to be liaised for information in Nov 2019 </a:t>
            </a:r>
          </a:p>
          <a:p>
            <a:pPr lvl="2"/>
            <a:r>
              <a:rPr lang="en-AU" dirty="0"/>
              <a:t>However, David Law subsequently decided that the similarity of D3.4 with D3.1 meant another liaison was not justified at this time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802.3cn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8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802.3cm D3.1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217640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802.3cq D3.2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submitted for balloting in Mar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802.3ch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802.3ca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4855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83889"/>
              </p:ext>
            </p:extLst>
          </p:nvPr>
        </p:nvGraphicFramePr>
        <p:xfrm>
          <a:off x="152399" y="2161466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38813"/>
              </p:ext>
            </p:extLst>
          </p:nvPr>
        </p:nvGraphicFramePr>
        <p:xfrm>
          <a:off x="152399" y="2368668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671388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338290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6588078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1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two comments</a:t>
            </a:r>
          </a:p>
          <a:p>
            <a:pPr lvl="2"/>
            <a:r>
              <a:rPr lang="en-AU" dirty="0"/>
              <a:t>Response sent in July 2019 (11-19-1177-03)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802.11aj has been sent to ISO/CS to start the FDIS ballot</a:t>
            </a:r>
          </a:p>
          <a:p>
            <a:pPr lvl="1"/>
            <a:r>
              <a:rPr lang="en-AU" dirty="0"/>
              <a:t>Will be published as ISO/IEC/IEEE 8802-11:2018/AMD 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802.11ak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802.11ak drafts were liaised for information </a:t>
            </a:r>
          </a:p>
          <a:p>
            <a:pPr lvl="2"/>
            <a:r>
              <a:rPr lang="en-GB" dirty="0"/>
              <a:t>D4.0 in Jun 2017</a:t>
            </a:r>
          </a:p>
          <a:p>
            <a:pPr lvl="2"/>
            <a:r>
              <a:rPr lang="en-AU" dirty="0"/>
              <a:t>Published version liaised in July 2018 (N16817)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(N16898)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March 2019 (N16907)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802.11ak has been sent to ISO/CS to start the FDIS ballot</a:t>
            </a:r>
          </a:p>
          <a:p>
            <a:pPr lvl="1"/>
            <a:r>
              <a:rPr lang="en-AU" dirty="0"/>
              <a:t>Will be published as ISO/IEC/IEEE 8802-11:2018/AMD 4:20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802.11aq 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802.11aq D8.0 was sent for liaison in Mar 2017</a:t>
            </a:r>
          </a:p>
          <a:p>
            <a:pPr lvl="1"/>
            <a:r>
              <a:rPr lang="en-AU" dirty="0"/>
              <a:t>Published version was liaised in Sept 2018 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(N16899)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 2019 (N16908)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802.11aq has been sent to ISO/CS to start the FDIS ballot</a:t>
            </a:r>
          </a:p>
          <a:p>
            <a:pPr lvl="1"/>
            <a:r>
              <a:rPr lang="en-AU" dirty="0"/>
              <a:t>Will be published as ISO/IEC/IEEE 8802-11:2018/AMD 5:20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was liaised for information in March 2019 &amp; will be liaised again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Possibly send D6.0 for information in January 2020 after first SA Ballot</a:t>
            </a:r>
          </a:p>
          <a:p>
            <a:pPr lvl="2"/>
            <a:r>
              <a:rPr lang="en-AU" dirty="0"/>
              <a:t>SA ballot closes on 24 Jan 2020</a:t>
            </a:r>
          </a:p>
          <a:p>
            <a:pPr lvl="2"/>
            <a:r>
              <a:rPr lang="en-AU" dirty="0"/>
              <a:t>802.11 WG approved liaison in Jan 2020; need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was liaised for information in March 2019 &amp; will be liaised again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Possibly send D5.0 for information in January 2020</a:t>
            </a:r>
          </a:p>
          <a:p>
            <a:pPr lvl="2"/>
            <a:r>
              <a:rPr lang="en-AU" dirty="0"/>
              <a:t>802.11 WG approved liaison in Jan 2020; need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Nov 2019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will be liaised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D6.0 when ready for SA Ballot</a:t>
            </a:r>
          </a:p>
          <a:p>
            <a:pPr lvl="2"/>
            <a:r>
              <a:rPr lang="en-AU" dirty="0"/>
              <a:t>(Jan 2020) 802.11 WG approved; require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802.15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14498041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802.22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6053774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762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802.22-REV is waiting for publication to start the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to ballot approved, but waiting for publication</a:t>
            </a:r>
          </a:p>
          <a:p>
            <a:pPr lvl="1"/>
            <a:r>
              <a:rPr lang="en-AU" dirty="0"/>
              <a:t>802.22 WG will be in hibernation and so comment resolution will be a little more challenging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918794"/>
              </p:ext>
            </p:extLst>
          </p:nvPr>
        </p:nvGraphicFramePr>
        <p:xfrm>
          <a:off x="761999" y="1712149"/>
          <a:ext cx="7696200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10756"/>
              </p:ext>
            </p:extLst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20917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4522</Words>
  <Application>Microsoft Office PowerPoint</Application>
  <PresentationFormat>On-screen Show (4:3)</PresentationFormat>
  <Paragraphs>1131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Times New Roman</vt:lpstr>
      <vt:lpstr>802-11-Submission</vt:lpstr>
      <vt:lpstr>IEEE 802 status report to ISO/IEC JTC 1/SC 6 for SC 6 meeting in February 2020 in London, UK</vt:lpstr>
      <vt:lpstr>This report from IEEE 802 summarises issues of mutual interest to SC 6</vt:lpstr>
      <vt:lpstr>IEEE 802 continues to notify SC 6 of various new projects</vt:lpstr>
      <vt:lpstr>IEEE 802 has sent 62 standards through to PSDO ratification with 36 in-process</vt:lpstr>
      <vt:lpstr>IEEE 802.1 WG has sent 29 standards completely through the PSDO ratification process</vt:lpstr>
      <vt:lpstr>IEEE 802.1 WG has sent 29 standards completely through the PSDO ratification process</vt:lpstr>
      <vt:lpstr>IEEE 802.1 WG has sent 29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9 standards completely through the PSDO ratification process</vt:lpstr>
      <vt:lpstr>IEEE 802.15 WG has sent three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PowerPoint Presentation</vt:lpstr>
      <vt:lpstr>IEEE 802.1 has 13 standards in the pipeline for ratification under the PSDO</vt:lpstr>
      <vt:lpstr>IEEE 802.1Q-2018 FDIS ballot closes in May 2020</vt:lpstr>
      <vt:lpstr>IEEE 802.1Qcc PSDO process is on hold until the 802.1Q-2018 baseline is approved</vt:lpstr>
      <vt:lpstr>IEEE 802.1Qcp PSDO process is on hold until the 802.1Q-2018 baseline is approved</vt:lpstr>
      <vt:lpstr>IEEE 802.1AR-Rev passed FDIS ballot but requires a response </vt:lpstr>
      <vt:lpstr>IEEE 802.1Qcy PSDO process is on hold until the 802.1Q-2018 baseline is approved</vt:lpstr>
      <vt:lpstr>IEEE 802.1AC/Cor-1 90-day is waiting for publication</vt:lpstr>
      <vt:lpstr>IEEE 802.1Xck is waiting for start of FDIS</vt:lpstr>
      <vt:lpstr>IEEE 802.1AE-Rev is waiting for start of FDIS</vt:lpstr>
      <vt:lpstr>IEEE 802.1AS-Rev will be sent to 60-day ballot soon</vt:lpstr>
      <vt:lpstr>IEEE 802.1AX-REV will be sent to 60-day ballot soon</vt:lpstr>
      <vt:lpstr>IEEE 802.1Qcx was liaised for information in Jan 2020</vt:lpstr>
      <vt:lpstr>IEEE 802.1X-REV will be liaised when appropriate</vt:lpstr>
      <vt:lpstr>IEEE 802.1CMde was liaised for information in Jan 2020</vt:lpstr>
      <vt:lpstr>PowerPoint Presentation</vt:lpstr>
      <vt:lpstr>IEEE 802.3 has 11 standards in the pipeline for ratification under the PSDO process</vt:lpstr>
      <vt:lpstr>IEEE 802.3cb is on hold until FDIS on IEEE 802.3-REV completes</vt:lpstr>
      <vt:lpstr>IEEE 802.3cd is on hold until FDIS on 802.3-REV completes</vt:lpstr>
      <vt:lpstr>IEEE 802.3-REV is waiting for start of FDIS ballot </vt:lpstr>
      <vt:lpstr>IEEE 802.3bt is on hold until FDIS on 802.3-REV is completed</vt:lpstr>
      <vt:lpstr>IEEE 802.3.2 is on hold until FDIS on 802.3-REV is completed</vt:lpstr>
      <vt:lpstr>IEEE 802.3cg is on hold until FDIS on 802.3-REV is completed</vt:lpstr>
      <vt:lpstr>IEEE 802.3cn was liaised for information in Dec 2019</vt:lpstr>
      <vt:lpstr>IEEE 802.3cm was liaised for information in Dec 2019</vt:lpstr>
      <vt:lpstr>IEEE 802.3cq was liaised for information in Dec 2019</vt:lpstr>
      <vt:lpstr>IEEE 802.3ch was liaised for information in Dec 2019</vt:lpstr>
      <vt:lpstr>IEEE 802.3ca was liaised for information in Dec 2019</vt:lpstr>
      <vt:lpstr>PowerPoint Presentation</vt:lpstr>
      <vt:lpstr>IEEE 802.11 has 12 standards in the pipeline for ratification under the PSDO</vt:lpstr>
      <vt:lpstr>IEEE 802.11 has 12 standards in the pipeline for ratification under the PSDO</vt:lpstr>
      <vt:lpstr>IEEE 802.11aj is waiting for start of FDIS ballot</vt:lpstr>
      <vt:lpstr>IEEE 802.11ak is waiting for start of FDIS ballot </vt:lpstr>
      <vt:lpstr>IEEE 802.11aq is waiting for start of FDIS ballot </vt:lpstr>
      <vt:lpstr>IEEE 802.11ax was liaised for information in March 2019 &amp; will be liaised again soon</vt:lpstr>
      <vt:lpstr>IEEE 802.11ay was liaised for information in March 2019 &amp; will be liaised again soon</vt:lpstr>
      <vt:lpstr>IEEE 802.11az will be liaised in the future</vt:lpstr>
      <vt:lpstr>IEEE 802.11ba will be liaised soon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was liaised for information in Jan 2020</vt:lpstr>
      <vt:lpstr>PowerPoint Presentation</vt:lpstr>
      <vt:lpstr>IEEE 802.15 has zero standards in the pipeline for ratification under the PSDO</vt:lpstr>
      <vt:lpstr>PowerPoint Presentation</vt:lpstr>
      <vt:lpstr>IEEE 802.22 has one standard in the pipeline for ratification under the PSDO</vt:lpstr>
      <vt:lpstr>IEEE 802.22-REV is waiting for publication to start the 60-day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2020-01-21T23:33:29Z</dcterms:modified>
</cp:coreProperties>
</file>