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323" r:id="rId7"/>
    <p:sldId id="263" r:id="rId8"/>
    <p:sldId id="327" r:id="rId9"/>
    <p:sldId id="326" r:id="rId10"/>
    <p:sldId id="269" r:id="rId11"/>
    <p:sldId id="330" r:id="rId12"/>
    <p:sldId id="331" r:id="rId13"/>
    <p:sldId id="329" r:id="rId14"/>
    <p:sldId id="325" r:id="rId15"/>
    <p:sldId id="328" r:id="rId16"/>
    <p:sldId id="312" r:id="rId17"/>
    <p:sldId id="308" r:id="rId18"/>
    <p:sldId id="304" r:id="rId19"/>
    <p:sldId id="303" r:id="rId20"/>
    <p:sldId id="291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2DF32E-C4DB-4B23-A515-A18105EAC902}">
          <p14:sldIdLst>
            <p14:sldId id="256"/>
            <p14:sldId id="257"/>
            <p14:sldId id="323"/>
            <p14:sldId id="263"/>
            <p14:sldId id="327"/>
            <p14:sldId id="326"/>
            <p14:sldId id="269"/>
            <p14:sldId id="330"/>
            <p14:sldId id="331"/>
            <p14:sldId id="329"/>
          </p14:sldIdLst>
        </p14:section>
        <p14:section name="Meeting Income Report Record" id="{90888863-D814-48AF-89AB-7EB609E9FF5C}">
          <p14:sldIdLst>
            <p14:sldId id="325"/>
            <p14:sldId id="328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383370-18BF-4852-8BC2-5DDB7B94132B}" v="125" dt="2020-01-12T14:16:29.4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6983" autoAdjust="0"/>
  </p:normalViewPr>
  <p:slideViewPr>
    <p:cSldViewPr>
      <p:cViewPr varScale="1">
        <p:scale>
          <a:sx n="70" d="100"/>
          <a:sy n="70" d="100"/>
        </p:scale>
        <p:origin x="57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650E23C5-5F9C-4B47-8C9F-B352105E214C}"/>
    <pc:docChg chg="undo custSel addSld delSld modSld modMainMaster">
      <pc:chgData name="Jon Rosdahl" userId="2820f357-2dd4-4127-8713-e0bfde0fd756" providerId="ADAL" clId="{650E23C5-5F9C-4B47-8C9F-B352105E214C}" dt="2020-01-06T19:04:59.874" v="244" actId="6549"/>
      <pc:docMkLst>
        <pc:docMk/>
      </pc:docMkLst>
      <pc:sldChg chg="modSp">
        <pc:chgData name="Jon Rosdahl" userId="2820f357-2dd4-4127-8713-e0bfde0fd756" providerId="ADAL" clId="{650E23C5-5F9C-4B47-8C9F-B352105E214C}" dt="2020-01-04T23:39:46.271" v="30" actId="6549"/>
        <pc:sldMkLst>
          <pc:docMk/>
          <pc:sldMk cId="0" sldId="256"/>
        </pc:sldMkLst>
        <pc:spChg chg="mod">
          <ac:chgData name="Jon Rosdahl" userId="2820f357-2dd4-4127-8713-e0bfde0fd756" providerId="ADAL" clId="{650E23C5-5F9C-4B47-8C9F-B352105E214C}" dt="2020-01-04T23:39:27.722" v="20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650E23C5-5F9C-4B47-8C9F-B352105E214C}" dt="2020-01-04T23:39:46.271" v="30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650E23C5-5F9C-4B47-8C9F-B352105E214C}" dt="2020-01-04T23:42:19.869" v="55" actId="6549"/>
        <pc:sldMkLst>
          <pc:docMk/>
          <pc:sldMk cId="0" sldId="257"/>
        </pc:sldMkLst>
        <pc:spChg chg="mod">
          <ac:chgData name="Jon Rosdahl" userId="2820f357-2dd4-4127-8713-e0bfde0fd756" providerId="ADAL" clId="{650E23C5-5F9C-4B47-8C9F-B352105E214C}" dt="2020-01-04T23:42:19.869" v="55" actId="6549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">
        <pc:chgData name="Jon Rosdahl" userId="2820f357-2dd4-4127-8713-e0bfde0fd756" providerId="ADAL" clId="{650E23C5-5F9C-4B47-8C9F-B352105E214C}" dt="2020-01-04T23:50:51.101" v="88" actId="1076"/>
        <pc:sldMkLst>
          <pc:docMk/>
          <pc:sldMk cId="0" sldId="263"/>
        </pc:sldMkLst>
        <pc:graphicFrameChg chg="del">
          <ac:chgData name="Jon Rosdahl" userId="2820f357-2dd4-4127-8713-e0bfde0fd756" providerId="ADAL" clId="{650E23C5-5F9C-4B47-8C9F-B352105E214C}" dt="2020-01-04T23:50:31.033" v="81" actId="478"/>
          <ac:graphicFrameMkLst>
            <pc:docMk/>
            <pc:sldMk cId="0" sldId="263"/>
            <ac:graphicFrameMk id="2" creationId="{EEDE0C92-9D81-4FDE-90AA-AA0AB34F9D48}"/>
          </ac:graphicFrameMkLst>
        </pc:graphicFrameChg>
        <pc:graphicFrameChg chg="add mod modGraphic">
          <ac:chgData name="Jon Rosdahl" userId="2820f357-2dd4-4127-8713-e0bfde0fd756" providerId="ADAL" clId="{650E23C5-5F9C-4B47-8C9F-B352105E214C}" dt="2020-01-04T23:50:51.101" v="88" actId="1076"/>
          <ac:graphicFrameMkLst>
            <pc:docMk/>
            <pc:sldMk cId="0" sldId="263"/>
            <ac:graphicFrameMk id="3" creationId="{732015BE-050F-4917-964A-F14E4B7D3921}"/>
          </ac:graphicFrameMkLst>
        </pc:graphicFrameChg>
      </pc:sldChg>
      <pc:sldChg chg="modSp">
        <pc:chgData name="Jon Rosdahl" userId="2820f357-2dd4-4127-8713-e0bfde0fd756" providerId="ADAL" clId="{650E23C5-5F9C-4B47-8C9F-B352105E214C}" dt="2020-01-06T19:04:59.874" v="244" actId="6549"/>
        <pc:sldMkLst>
          <pc:docMk/>
          <pc:sldMk cId="0" sldId="269"/>
        </pc:sldMkLst>
        <pc:spChg chg="mod">
          <ac:chgData name="Jon Rosdahl" userId="2820f357-2dd4-4127-8713-e0bfde0fd756" providerId="ADAL" clId="{650E23C5-5F9C-4B47-8C9F-B352105E214C}" dt="2020-01-06T18:39:32.717" v="228" actId="313"/>
          <ac:spMkLst>
            <pc:docMk/>
            <pc:sldMk cId="0" sldId="269"/>
            <ac:spMk id="10" creationId="{6B3354A2-7215-4CFB-9EC3-1814DB1BE0C4}"/>
          </ac:spMkLst>
        </pc:spChg>
        <pc:spChg chg="mod">
          <ac:chgData name="Jon Rosdahl" userId="2820f357-2dd4-4127-8713-e0bfde0fd756" providerId="ADAL" clId="{650E23C5-5F9C-4B47-8C9F-B352105E214C}" dt="2020-01-06T18:05:39.909" v="221" actId="20577"/>
          <ac:spMkLst>
            <pc:docMk/>
            <pc:sldMk cId="0" sldId="269"/>
            <ac:spMk id="8199" creationId="{00000000-0000-0000-0000-000000000000}"/>
          </ac:spMkLst>
        </pc:spChg>
        <pc:spChg chg="mod">
          <ac:chgData name="Jon Rosdahl" userId="2820f357-2dd4-4127-8713-e0bfde0fd756" providerId="ADAL" clId="{650E23C5-5F9C-4B47-8C9F-B352105E214C}" dt="2020-01-06T19:04:59.874" v="244" actId="6549"/>
          <ac:spMkLst>
            <pc:docMk/>
            <pc:sldMk cId="0" sldId="269"/>
            <ac:spMk id="8200" creationId="{00000000-0000-0000-0000-000000000000}"/>
          </ac:spMkLst>
        </pc:spChg>
      </pc:sldChg>
      <pc:sldChg chg="modSp">
        <pc:chgData name="Jon Rosdahl" userId="2820f357-2dd4-4127-8713-e0bfde0fd756" providerId="ADAL" clId="{650E23C5-5F9C-4B47-8C9F-B352105E214C}" dt="2020-01-04T23:57:30.594" v="131" actId="14734"/>
        <pc:sldMkLst>
          <pc:docMk/>
          <pc:sldMk cId="4157822913" sldId="291"/>
        </pc:sldMkLst>
        <pc:graphicFrameChg chg="modGraphic">
          <ac:chgData name="Jon Rosdahl" userId="2820f357-2dd4-4127-8713-e0bfde0fd756" providerId="ADAL" clId="{650E23C5-5F9C-4B47-8C9F-B352105E214C}" dt="2020-01-04T23:57:30.594" v="131" actId="14734"/>
          <ac:graphicFrameMkLst>
            <pc:docMk/>
            <pc:sldMk cId="4157822913" sldId="291"/>
            <ac:graphicFrameMk id="6" creationId="{00000000-0000-0000-0000-000000000000}"/>
          </ac:graphicFrameMkLst>
        </pc:graphicFrameChg>
      </pc:sldChg>
      <pc:sldChg chg="modSp">
        <pc:chgData name="Jon Rosdahl" userId="2820f357-2dd4-4127-8713-e0bfde0fd756" providerId="ADAL" clId="{650E23C5-5F9C-4B47-8C9F-B352105E214C}" dt="2020-01-04T23:58:25.768" v="141" actId="14100"/>
        <pc:sldMkLst>
          <pc:docMk/>
          <pc:sldMk cId="732248382" sldId="303"/>
        </pc:sldMkLst>
        <pc:graphicFrameChg chg="mod modGraphic">
          <ac:chgData name="Jon Rosdahl" userId="2820f357-2dd4-4127-8713-e0bfde0fd756" providerId="ADAL" clId="{650E23C5-5F9C-4B47-8C9F-B352105E214C}" dt="2020-01-04T23:58:25.768" v="141" actId="14100"/>
          <ac:graphicFrameMkLst>
            <pc:docMk/>
            <pc:sldMk cId="732248382" sldId="303"/>
            <ac:graphicFrameMk id="10" creationId="{00000000-0000-0000-0000-000000000000}"/>
          </ac:graphicFrameMkLst>
        </pc:graphicFrameChg>
      </pc:sldChg>
      <pc:sldChg chg="modSp">
        <pc:chgData name="Jon Rosdahl" userId="2820f357-2dd4-4127-8713-e0bfde0fd756" providerId="ADAL" clId="{650E23C5-5F9C-4B47-8C9F-B352105E214C}" dt="2020-01-04T23:58:47.019" v="150" actId="20577"/>
        <pc:sldMkLst>
          <pc:docMk/>
          <pc:sldMk cId="1588707324" sldId="308"/>
        </pc:sldMkLst>
        <pc:graphicFrameChg chg="modGraphic">
          <ac:chgData name="Jon Rosdahl" userId="2820f357-2dd4-4127-8713-e0bfde0fd756" providerId="ADAL" clId="{650E23C5-5F9C-4B47-8C9F-B352105E214C}" dt="2020-01-04T23:58:47.019" v="150" actId="20577"/>
          <ac:graphicFrameMkLst>
            <pc:docMk/>
            <pc:sldMk cId="1588707324" sldId="308"/>
            <ac:graphicFrameMk id="6" creationId="{9A483C7A-66A1-4E94-8AB3-E184C0E1895C}"/>
          </ac:graphicFrameMkLst>
        </pc:graphicFrameChg>
      </pc:sldChg>
      <pc:sldChg chg="modSp">
        <pc:chgData name="Jon Rosdahl" userId="2820f357-2dd4-4127-8713-e0bfde0fd756" providerId="ADAL" clId="{650E23C5-5F9C-4B47-8C9F-B352105E214C}" dt="2020-01-04T23:54:24.520" v="108" actId="14734"/>
        <pc:sldMkLst>
          <pc:docMk/>
          <pc:sldMk cId="1848318869" sldId="312"/>
        </pc:sldMkLst>
        <pc:graphicFrameChg chg="modGraphic">
          <ac:chgData name="Jon Rosdahl" userId="2820f357-2dd4-4127-8713-e0bfde0fd756" providerId="ADAL" clId="{650E23C5-5F9C-4B47-8C9F-B352105E214C}" dt="2020-01-04T23:54:24.520" v="108" actId="14734"/>
          <ac:graphicFrameMkLst>
            <pc:docMk/>
            <pc:sldMk cId="1848318869" sldId="312"/>
            <ac:graphicFrameMk id="5" creationId="{0C2FB405-DCEC-4165-B20B-FA38141C236B}"/>
          </ac:graphicFrameMkLst>
        </pc:graphicFrameChg>
      </pc:sldChg>
      <pc:sldChg chg="addSp delSp modSp">
        <pc:chgData name="Jon Rosdahl" userId="2820f357-2dd4-4127-8713-e0bfde0fd756" providerId="ADAL" clId="{650E23C5-5F9C-4B47-8C9F-B352105E214C}" dt="2020-01-04T23:48:53.910" v="80" actId="14100"/>
        <pc:sldMkLst>
          <pc:docMk/>
          <pc:sldMk cId="4178967725" sldId="323"/>
        </pc:sldMkLst>
        <pc:graphicFrameChg chg="add mod modGraphic">
          <ac:chgData name="Jon Rosdahl" userId="2820f357-2dd4-4127-8713-e0bfde0fd756" providerId="ADAL" clId="{650E23C5-5F9C-4B47-8C9F-B352105E214C}" dt="2020-01-04T23:48:53.910" v="80" actId="14100"/>
          <ac:graphicFrameMkLst>
            <pc:docMk/>
            <pc:sldMk cId="4178967725" sldId="323"/>
            <ac:graphicFrameMk id="2" creationId="{EB946A9B-B070-41C1-BF7B-B30A95BC6EC0}"/>
          </ac:graphicFrameMkLst>
        </pc:graphicFrameChg>
        <pc:graphicFrameChg chg="del modGraphic">
          <ac:chgData name="Jon Rosdahl" userId="2820f357-2dd4-4127-8713-e0bfde0fd756" providerId="ADAL" clId="{650E23C5-5F9C-4B47-8C9F-B352105E214C}" dt="2020-01-04T23:48:26.975" v="72" actId="478"/>
          <ac:graphicFrameMkLst>
            <pc:docMk/>
            <pc:sldMk cId="4178967725" sldId="323"/>
            <ac:graphicFrameMk id="3" creationId="{918DA73F-BB6C-470F-B772-8DADAAEC44FB}"/>
          </ac:graphicFrameMkLst>
        </pc:graphicFrameChg>
      </pc:sldChg>
      <pc:sldChg chg="addSp delSp modSp">
        <pc:chgData name="Jon Rosdahl" userId="2820f357-2dd4-4127-8713-e0bfde0fd756" providerId="ADAL" clId="{650E23C5-5F9C-4B47-8C9F-B352105E214C}" dt="2020-01-05T00:02:47.692" v="194" actId="20577"/>
        <pc:sldMkLst>
          <pc:docMk/>
          <pc:sldMk cId="1102668648" sldId="325"/>
        </pc:sldMkLst>
        <pc:graphicFrameChg chg="add del mod modGraphic">
          <ac:chgData name="Jon Rosdahl" userId="2820f357-2dd4-4127-8713-e0bfde0fd756" providerId="ADAL" clId="{650E23C5-5F9C-4B47-8C9F-B352105E214C}" dt="2020-01-04T23:55:19.253" v="109" actId="478"/>
          <ac:graphicFrameMkLst>
            <pc:docMk/>
            <pc:sldMk cId="1102668648" sldId="325"/>
            <ac:graphicFrameMk id="5" creationId="{987524C6-E25D-4B1B-9205-5349FCF2C846}"/>
          </ac:graphicFrameMkLst>
        </pc:graphicFrameChg>
        <pc:graphicFrameChg chg="add del mod modGraphic">
          <ac:chgData name="Jon Rosdahl" userId="2820f357-2dd4-4127-8713-e0bfde0fd756" providerId="ADAL" clId="{650E23C5-5F9C-4B47-8C9F-B352105E214C}" dt="2020-01-05T00:01:24.607" v="162" actId="478"/>
          <ac:graphicFrameMkLst>
            <pc:docMk/>
            <pc:sldMk cId="1102668648" sldId="325"/>
            <ac:graphicFrameMk id="6" creationId="{11199173-D1BA-4E00-9783-DAE3E9B7DC09}"/>
          </ac:graphicFrameMkLst>
        </pc:graphicFrameChg>
        <pc:graphicFrameChg chg="add mod modGraphic">
          <ac:chgData name="Jon Rosdahl" userId="2820f357-2dd4-4127-8713-e0bfde0fd756" providerId="ADAL" clId="{650E23C5-5F9C-4B47-8C9F-B352105E214C}" dt="2020-01-05T00:02:47.692" v="194" actId="20577"/>
          <ac:graphicFrameMkLst>
            <pc:docMk/>
            <pc:sldMk cId="1102668648" sldId="325"/>
            <ac:graphicFrameMk id="7" creationId="{8A611676-1FFA-4E77-BB93-F38221B3A908}"/>
          </ac:graphicFrameMkLst>
        </pc:graphicFrameChg>
        <pc:graphicFrameChg chg="del">
          <ac:chgData name="Jon Rosdahl" userId="2820f357-2dd4-4127-8713-e0bfde0fd756" providerId="ADAL" clId="{650E23C5-5F9C-4B47-8C9F-B352105E214C}" dt="2020-01-04T23:52:00.242" v="89" actId="478"/>
          <ac:graphicFrameMkLst>
            <pc:docMk/>
            <pc:sldMk cId="1102668648" sldId="325"/>
            <ac:graphicFrameMk id="8" creationId="{39CA9560-5378-407F-9E5C-CB475B86DC52}"/>
          </ac:graphicFrameMkLst>
        </pc:graphicFrameChg>
      </pc:sldChg>
      <pc:sldChg chg="modSp add">
        <pc:chgData name="Jon Rosdahl" userId="2820f357-2dd4-4127-8713-e0bfde0fd756" providerId="ADAL" clId="{650E23C5-5F9C-4B47-8C9F-B352105E214C}" dt="2020-01-04T23:59:51.747" v="160" actId="403"/>
        <pc:sldMkLst>
          <pc:docMk/>
          <pc:sldMk cId="4013104351" sldId="328"/>
        </pc:sldMkLst>
        <pc:graphicFrameChg chg="mod modGraphic">
          <ac:chgData name="Jon Rosdahl" userId="2820f357-2dd4-4127-8713-e0bfde0fd756" providerId="ADAL" clId="{650E23C5-5F9C-4B47-8C9F-B352105E214C}" dt="2020-01-04T23:59:51.747" v="160" actId="403"/>
          <ac:graphicFrameMkLst>
            <pc:docMk/>
            <pc:sldMk cId="4013104351" sldId="328"/>
            <ac:graphicFrameMk id="6" creationId="{11199173-D1BA-4E00-9783-DAE3E9B7DC09}"/>
          </ac:graphicFrameMkLst>
        </pc:graphicFrameChg>
      </pc:sldChg>
      <pc:sldMasterChg chg="modSp">
        <pc:chgData name="Jon Rosdahl" userId="2820f357-2dd4-4127-8713-e0bfde0fd756" providerId="ADAL" clId="{650E23C5-5F9C-4B47-8C9F-B352105E214C}" dt="2020-01-04T23:41:02.765" v="38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650E23C5-5F9C-4B47-8C9F-B352105E214C}" dt="2020-01-04T23:41:02.765" v="38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n Rosdahl" userId="2820f357-2dd4-4127-8713-e0bfde0fd756" providerId="ADAL" clId="{8B383370-18BF-4852-8BC2-5DDB7B94132B}"/>
    <pc:docChg chg="undo custSel mod addSld delSld modSld sldOrd">
      <pc:chgData name="Jon Rosdahl" userId="2820f357-2dd4-4127-8713-e0bfde0fd756" providerId="ADAL" clId="{8B383370-18BF-4852-8BC2-5DDB7B94132B}" dt="2020-01-12T14:15:02.692" v="622" actId="20577"/>
      <pc:docMkLst>
        <pc:docMk/>
      </pc:docMkLst>
      <pc:sldChg chg="addSp delSp modSp ord modNotesTx">
        <pc:chgData name="Jon Rosdahl" userId="2820f357-2dd4-4127-8713-e0bfde0fd756" providerId="ADAL" clId="{8B383370-18BF-4852-8BC2-5DDB7B94132B}" dt="2020-01-12T14:15:02.692" v="622" actId="20577"/>
        <pc:sldMkLst>
          <pc:docMk/>
          <pc:sldMk cId="0" sldId="263"/>
        </pc:sldMkLst>
        <pc:graphicFrameChg chg="add del mod modGraphic">
          <ac:chgData name="Jon Rosdahl" userId="2820f357-2dd4-4127-8713-e0bfde0fd756" providerId="ADAL" clId="{8B383370-18BF-4852-8BC2-5DDB7B94132B}" dt="2020-01-12T14:08:32.017" v="498" actId="478"/>
          <ac:graphicFrameMkLst>
            <pc:docMk/>
            <pc:sldMk cId="0" sldId="263"/>
            <ac:graphicFrameMk id="2" creationId="{F618C234-8993-4455-A505-2F12173D3B61}"/>
          </ac:graphicFrameMkLst>
        </pc:graphicFrameChg>
        <pc:graphicFrameChg chg="del">
          <ac:chgData name="Jon Rosdahl" userId="2820f357-2dd4-4127-8713-e0bfde0fd756" providerId="ADAL" clId="{8B383370-18BF-4852-8BC2-5DDB7B94132B}" dt="2020-01-06T20:13:37.892" v="95" actId="478"/>
          <ac:graphicFrameMkLst>
            <pc:docMk/>
            <pc:sldMk cId="0" sldId="263"/>
            <ac:graphicFrameMk id="3" creationId="{732015BE-050F-4917-964A-F14E4B7D3921}"/>
          </ac:graphicFrameMkLst>
        </pc:graphicFrameChg>
        <pc:graphicFrameChg chg="add del">
          <ac:chgData name="Jon Rosdahl" userId="2820f357-2dd4-4127-8713-e0bfde0fd756" providerId="ADAL" clId="{8B383370-18BF-4852-8BC2-5DDB7B94132B}" dt="2020-01-12T14:08:39.617" v="500"/>
          <ac:graphicFrameMkLst>
            <pc:docMk/>
            <pc:sldMk cId="0" sldId="263"/>
            <ac:graphicFrameMk id="3" creationId="{A89A6008-FD7D-44D3-994C-F74BB944559D}"/>
          </ac:graphicFrameMkLst>
        </pc:graphicFrameChg>
        <pc:graphicFrameChg chg="add del mod modGraphic">
          <ac:chgData name="Jon Rosdahl" userId="2820f357-2dd4-4127-8713-e0bfde0fd756" providerId="ADAL" clId="{8B383370-18BF-4852-8BC2-5DDB7B94132B}" dt="2020-01-12T14:09:35.657" v="515" actId="478"/>
          <ac:graphicFrameMkLst>
            <pc:docMk/>
            <pc:sldMk cId="0" sldId="263"/>
            <ac:graphicFrameMk id="7" creationId="{36D041AF-A8E7-44C9-AB6F-61F0149EDCFA}"/>
          </ac:graphicFrameMkLst>
        </pc:graphicFrameChg>
        <pc:graphicFrameChg chg="add mod modGraphic">
          <ac:chgData name="Jon Rosdahl" userId="2820f357-2dd4-4127-8713-e0bfde0fd756" providerId="ADAL" clId="{8B383370-18BF-4852-8BC2-5DDB7B94132B}" dt="2020-01-12T14:13:15.984" v="525" actId="14100"/>
          <ac:graphicFrameMkLst>
            <pc:docMk/>
            <pc:sldMk cId="0" sldId="263"/>
            <ac:graphicFrameMk id="8" creationId="{7AC93FE7-C297-43E1-9230-5A97C9B519C0}"/>
          </ac:graphicFrameMkLst>
        </pc:graphicFrameChg>
      </pc:sldChg>
      <pc:sldChg chg="modSp">
        <pc:chgData name="Jon Rosdahl" userId="2820f357-2dd4-4127-8713-e0bfde0fd756" providerId="ADAL" clId="{8B383370-18BF-4852-8BC2-5DDB7B94132B}" dt="2020-01-06T19:12:09.768" v="7" actId="6549"/>
        <pc:sldMkLst>
          <pc:docMk/>
          <pc:sldMk cId="0" sldId="269"/>
        </pc:sldMkLst>
        <pc:spChg chg="mod">
          <ac:chgData name="Jon Rosdahl" userId="2820f357-2dd4-4127-8713-e0bfde0fd756" providerId="ADAL" clId="{8B383370-18BF-4852-8BC2-5DDB7B94132B}" dt="2020-01-06T19:12:09.768" v="7" actId="6549"/>
          <ac:spMkLst>
            <pc:docMk/>
            <pc:sldMk cId="0" sldId="269"/>
            <ac:spMk id="8200" creationId="{00000000-0000-0000-0000-000000000000}"/>
          </ac:spMkLst>
        </pc:spChg>
      </pc:sldChg>
      <pc:sldChg chg="addSp delSp modSp">
        <pc:chgData name="Jon Rosdahl" userId="2820f357-2dd4-4127-8713-e0bfde0fd756" providerId="ADAL" clId="{8B383370-18BF-4852-8BC2-5DDB7B94132B}" dt="2020-01-12T13:43:05.358" v="397" actId="1076"/>
        <pc:sldMkLst>
          <pc:docMk/>
          <pc:sldMk cId="4178967725" sldId="323"/>
        </pc:sldMkLst>
        <pc:graphicFrameChg chg="add mod modGraphic">
          <ac:chgData name="Jon Rosdahl" userId="2820f357-2dd4-4127-8713-e0bfde0fd756" providerId="ADAL" clId="{8B383370-18BF-4852-8BC2-5DDB7B94132B}" dt="2020-01-12T13:43:05.358" v="397" actId="1076"/>
          <ac:graphicFrameMkLst>
            <pc:docMk/>
            <pc:sldMk cId="4178967725" sldId="323"/>
            <ac:graphicFrameMk id="2" creationId="{02038266-BCBF-4F67-B942-8D658868F7ED}"/>
          </ac:graphicFrameMkLst>
        </pc:graphicFrameChg>
        <pc:graphicFrameChg chg="del">
          <ac:chgData name="Jon Rosdahl" userId="2820f357-2dd4-4127-8713-e0bfde0fd756" providerId="ADAL" clId="{8B383370-18BF-4852-8BC2-5DDB7B94132B}" dt="2020-01-06T20:18:01.543" v="173" actId="478"/>
          <ac:graphicFrameMkLst>
            <pc:docMk/>
            <pc:sldMk cId="4178967725" sldId="323"/>
            <ac:graphicFrameMk id="2" creationId="{EB946A9B-B070-41C1-BF7B-B30A95BC6EC0}"/>
          </ac:graphicFrameMkLst>
        </pc:graphicFrameChg>
        <pc:graphicFrameChg chg="add del mod modGraphic">
          <ac:chgData name="Jon Rosdahl" userId="2820f357-2dd4-4127-8713-e0bfde0fd756" providerId="ADAL" clId="{8B383370-18BF-4852-8BC2-5DDB7B94132B}" dt="2020-01-12T13:42:36.036" v="392" actId="478"/>
          <ac:graphicFrameMkLst>
            <pc:docMk/>
            <pc:sldMk cId="4178967725" sldId="323"/>
            <ac:graphicFrameMk id="3" creationId="{607FF1B3-E515-4570-BEFD-F68ECAA31C28}"/>
          </ac:graphicFrameMkLst>
        </pc:graphicFrameChg>
      </pc:sldChg>
      <pc:sldChg chg="addSp delSp modSp">
        <pc:chgData name="Jon Rosdahl" userId="2820f357-2dd4-4127-8713-e0bfde0fd756" providerId="ADAL" clId="{8B383370-18BF-4852-8BC2-5DDB7B94132B}" dt="2020-01-06T20:27:50.043" v="221" actId="6549"/>
        <pc:sldMkLst>
          <pc:docMk/>
          <pc:sldMk cId="1102668648" sldId="325"/>
        </pc:sldMkLst>
        <pc:graphicFrameChg chg="add del mod modGraphic">
          <ac:chgData name="Jon Rosdahl" userId="2820f357-2dd4-4127-8713-e0bfde0fd756" providerId="ADAL" clId="{8B383370-18BF-4852-8BC2-5DDB7B94132B}" dt="2020-01-06T20:26:47.458" v="213" actId="478"/>
          <ac:graphicFrameMkLst>
            <pc:docMk/>
            <pc:sldMk cId="1102668648" sldId="325"/>
            <ac:graphicFrameMk id="5" creationId="{16163707-AD42-4BF9-8179-54702A9C8F2B}"/>
          </ac:graphicFrameMkLst>
        </pc:graphicFrameChg>
        <pc:graphicFrameChg chg="add mod modGraphic">
          <ac:chgData name="Jon Rosdahl" userId="2820f357-2dd4-4127-8713-e0bfde0fd756" providerId="ADAL" clId="{8B383370-18BF-4852-8BC2-5DDB7B94132B}" dt="2020-01-06T20:27:50.043" v="221" actId="6549"/>
          <ac:graphicFrameMkLst>
            <pc:docMk/>
            <pc:sldMk cId="1102668648" sldId="325"/>
            <ac:graphicFrameMk id="6" creationId="{B33B7CFD-DEA8-429C-BAA6-EBC5CB55237D}"/>
          </ac:graphicFrameMkLst>
        </pc:graphicFrameChg>
        <pc:graphicFrameChg chg="del">
          <ac:chgData name="Jon Rosdahl" userId="2820f357-2dd4-4127-8713-e0bfde0fd756" providerId="ADAL" clId="{8B383370-18BF-4852-8BC2-5DDB7B94132B}" dt="2020-01-06T20:22:47.216" v="198" actId="478"/>
          <ac:graphicFrameMkLst>
            <pc:docMk/>
            <pc:sldMk cId="1102668648" sldId="325"/>
            <ac:graphicFrameMk id="7" creationId="{8A611676-1FFA-4E77-BB93-F38221B3A908}"/>
          </ac:graphicFrameMkLst>
        </pc:graphicFrameChg>
      </pc:sldChg>
      <pc:sldChg chg="modSp modNotesTx">
        <pc:chgData name="Jon Rosdahl" userId="2820f357-2dd4-4127-8713-e0bfde0fd756" providerId="ADAL" clId="{8B383370-18BF-4852-8BC2-5DDB7B94132B}" dt="2020-01-09T15:40:56.304" v="390" actId="207"/>
        <pc:sldMkLst>
          <pc:docMk/>
          <pc:sldMk cId="3623937125" sldId="326"/>
        </pc:sldMkLst>
        <pc:graphicFrameChg chg="mod modGraphic">
          <ac:chgData name="Jon Rosdahl" userId="2820f357-2dd4-4127-8713-e0bfde0fd756" providerId="ADAL" clId="{8B383370-18BF-4852-8BC2-5DDB7B94132B}" dt="2020-01-09T15:40:56.304" v="390" actId="207"/>
          <ac:graphicFrameMkLst>
            <pc:docMk/>
            <pc:sldMk cId="3623937125" sldId="326"/>
            <ac:graphicFrameMk id="9" creationId="{1A59AC5E-8353-4F7D-8F9E-C781DF271DEC}"/>
          </ac:graphicFrameMkLst>
        </pc:graphicFrameChg>
      </pc:sldChg>
      <pc:sldChg chg="modNotesTx">
        <pc:chgData name="Jon Rosdahl" userId="2820f357-2dd4-4127-8713-e0bfde0fd756" providerId="ADAL" clId="{8B383370-18BF-4852-8BC2-5DDB7B94132B}" dt="2020-01-06T20:24:40.048" v="212" actId="20577"/>
        <pc:sldMkLst>
          <pc:docMk/>
          <pc:sldMk cId="2984971360" sldId="327"/>
        </pc:sldMkLst>
      </pc:sldChg>
      <pc:sldChg chg="addSp delSp modSp">
        <pc:chgData name="Jon Rosdahl" userId="2820f357-2dd4-4127-8713-e0bfde0fd756" providerId="ADAL" clId="{8B383370-18BF-4852-8BC2-5DDB7B94132B}" dt="2020-01-12T14:04:56.852" v="497" actId="255"/>
        <pc:sldMkLst>
          <pc:docMk/>
          <pc:sldMk cId="4013104351" sldId="328"/>
        </pc:sldMkLst>
        <pc:graphicFrameChg chg="add del mod modGraphic">
          <ac:chgData name="Jon Rosdahl" userId="2820f357-2dd4-4127-8713-e0bfde0fd756" providerId="ADAL" clId="{8B383370-18BF-4852-8BC2-5DDB7B94132B}" dt="2020-01-12T13:55:55.002" v="414" actId="478"/>
          <ac:graphicFrameMkLst>
            <pc:docMk/>
            <pc:sldMk cId="4013104351" sldId="328"/>
            <ac:graphicFrameMk id="5" creationId="{198D1CA3-03DC-4F8D-BCD6-52F3CA5C612E}"/>
          </ac:graphicFrameMkLst>
        </pc:graphicFrameChg>
        <pc:graphicFrameChg chg="del">
          <ac:chgData name="Jon Rosdahl" userId="2820f357-2dd4-4127-8713-e0bfde0fd756" providerId="ADAL" clId="{8B383370-18BF-4852-8BC2-5DDB7B94132B}" dt="2020-01-12T13:50:58.115" v="398" actId="478"/>
          <ac:graphicFrameMkLst>
            <pc:docMk/>
            <pc:sldMk cId="4013104351" sldId="328"/>
            <ac:graphicFrameMk id="6" creationId="{11199173-D1BA-4E00-9783-DAE3E9B7DC09}"/>
          </ac:graphicFrameMkLst>
        </pc:graphicFrameChg>
        <pc:graphicFrameChg chg="add mod modGraphic">
          <ac:chgData name="Jon Rosdahl" userId="2820f357-2dd4-4127-8713-e0bfde0fd756" providerId="ADAL" clId="{8B383370-18BF-4852-8BC2-5DDB7B94132B}" dt="2020-01-12T14:04:56.852" v="497" actId="255"/>
          <ac:graphicFrameMkLst>
            <pc:docMk/>
            <pc:sldMk cId="4013104351" sldId="328"/>
            <ac:graphicFrameMk id="7" creationId="{43F20A31-67D9-425E-9512-E204D4DB7121}"/>
          </ac:graphicFrameMkLst>
        </pc:graphicFrameChg>
      </pc:sldChg>
      <pc:sldChg chg="addSp delSp modSp add mod setBg modNotesTx">
        <pc:chgData name="Jon Rosdahl" userId="2820f357-2dd4-4127-8713-e0bfde0fd756" providerId="ADAL" clId="{8B383370-18BF-4852-8BC2-5DDB7B94132B}" dt="2020-01-06T20:14:34.752" v="172" actId="20577"/>
        <pc:sldMkLst>
          <pc:docMk/>
          <pc:sldMk cId="4240715633" sldId="329"/>
        </pc:sldMkLst>
        <pc:spChg chg="mod">
          <ac:chgData name="Jon Rosdahl" userId="2820f357-2dd4-4127-8713-e0bfde0fd756" providerId="ADAL" clId="{8B383370-18BF-4852-8BC2-5DDB7B94132B}" dt="2020-01-06T20:02:47.174" v="24" actId="26606"/>
          <ac:spMkLst>
            <pc:docMk/>
            <pc:sldMk cId="4240715633" sldId="329"/>
            <ac:spMk id="2" creationId="{1ACD3A4D-48D7-4992-9527-946835ECBF40}"/>
          </ac:spMkLst>
        </pc:spChg>
        <pc:spChg chg="mod ord">
          <ac:chgData name="Jon Rosdahl" userId="2820f357-2dd4-4127-8713-e0bfde0fd756" providerId="ADAL" clId="{8B383370-18BF-4852-8BC2-5DDB7B94132B}" dt="2020-01-06T20:02:47.174" v="24" actId="26606"/>
          <ac:spMkLst>
            <pc:docMk/>
            <pc:sldMk cId="4240715633" sldId="329"/>
            <ac:spMk id="3" creationId="{F12C2045-8FE5-4482-9F52-CE44B48151CE}"/>
          </ac:spMkLst>
        </pc:spChg>
        <pc:spChg chg="mod">
          <ac:chgData name="Jon Rosdahl" userId="2820f357-2dd4-4127-8713-e0bfde0fd756" providerId="ADAL" clId="{8B383370-18BF-4852-8BC2-5DDB7B94132B}" dt="2020-01-06T20:02:47.174" v="24" actId="26606"/>
          <ac:spMkLst>
            <pc:docMk/>
            <pc:sldMk cId="4240715633" sldId="329"/>
            <ac:spMk id="4" creationId="{AFC4574C-1A07-4AAB-B119-F90C8F2EE51D}"/>
          </ac:spMkLst>
        </pc:spChg>
        <pc:spChg chg="add del">
          <ac:chgData name="Jon Rosdahl" userId="2820f357-2dd4-4127-8713-e0bfde0fd756" providerId="ADAL" clId="{8B383370-18BF-4852-8BC2-5DDB7B94132B}" dt="2020-01-06T20:02:39.759" v="20" actId="26606"/>
          <ac:spMkLst>
            <pc:docMk/>
            <pc:sldMk cId="4240715633" sldId="329"/>
            <ac:spMk id="10" creationId="{32BC26D8-82FB-445E-AA49-62A77D7C1EE0}"/>
          </ac:spMkLst>
        </pc:spChg>
        <pc:spChg chg="add del">
          <ac:chgData name="Jon Rosdahl" userId="2820f357-2dd4-4127-8713-e0bfde0fd756" providerId="ADAL" clId="{8B383370-18BF-4852-8BC2-5DDB7B94132B}" dt="2020-01-06T20:02:39.759" v="20" actId="26606"/>
          <ac:spMkLst>
            <pc:docMk/>
            <pc:sldMk cId="4240715633" sldId="329"/>
            <ac:spMk id="12" creationId="{CB44330D-EA18-4254-AA95-EB49948539B8}"/>
          </ac:spMkLst>
        </pc:spChg>
        <pc:spChg chg="add del">
          <ac:chgData name="Jon Rosdahl" userId="2820f357-2dd4-4127-8713-e0bfde0fd756" providerId="ADAL" clId="{8B383370-18BF-4852-8BC2-5DDB7B94132B}" dt="2020-01-06T20:02:43.226" v="22" actId="26606"/>
          <ac:spMkLst>
            <pc:docMk/>
            <pc:sldMk cId="4240715633" sldId="329"/>
            <ac:spMk id="14" creationId="{ADAD1991-FFD1-4E94-ABAB-7560D33008E4}"/>
          </ac:spMkLst>
        </pc:spChg>
        <pc:spChg chg="add del">
          <ac:chgData name="Jon Rosdahl" userId="2820f357-2dd4-4127-8713-e0bfde0fd756" providerId="ADAL" clId="{8B383370-18BF-4852-8BC2-5DDB7B94132B}" dt="2020-01-06T20:02:43.226" v="22" actId="26606"/>
          <ac:spMkLst>
            <pc:docMk/>
            <pc:sldMk cId="4240715633" sldId="329"/>
            <ac:spMk id="15" creationId="{57845966-6EFC-468A-9CC7-BAB4B95854E7}"/>
          </ac:spMkLst>
        </pc:spChg>
        <pc:graphicFrameChg chg="add mod">
          <ac:chgData name="Jon Rosdahl" userId="2820f357-2dd4-4127-8713-e0bfde0fd756" providerId="ADAL" clId="{8B383370-18BF-4852-8BC2-5DDB7B94132B}" dt="2020-01-06T20:06:59.183" v="94" actId="20577"/>
          <ac:graphicFrameMkLst>
            <pc:docMk/>
            <pc:sldMk cId="4240715633" sldId="329"/>
            <ac:graphicFrameMk id="5" creationId="{38A80F92-3AD5-40FA-B50C-B9A14F769A78}"/>
          </ac:graphicFrameMkLst>
        </pc:graphicFrameChg>
        <pc:picChg chg="add del">
          <ac:chgData name="Jon Rosdahl" userId="2820f357-2dd4-4127-8713-e0bfde0fd756" providerId="ADAL" clId="{8B383370-18BF-4852-8BC2-5DDB7B94132B}" dt="2020-01-06T20:02:43.226" v="22" actId="26606"/>
          <ac:picMkLst>
            <pc:docMk/>
            <pc:sldMk cId="4240715633" sldId="329"/>
            <ac:picMk id="16" creationId="{75554383-98AF-4A47-BB65-705FAAA4BE6A}"/>
          </ac:picMkLst>
        </pc:picChg>
      </pc:sldChg>
      <pc:sldChg chg="addSp modSp add mod">
        <pc:chgData name="Jon Rosdahl" userId="2820f357-2dd4-4127-8713-e0bfde0fd756" providerId="ADAL" clId="{8B383370-18BF-4852-8BC2-5DDB7B94132B}" dt="2020-01-06T20:06:45.409" v="78" actId="20577"/>
        <pc:sldMkLst>
          <pc:docMk/>
          <pc:sldMk cId="3142858154" sldId="330"/>
        </pc:sldMkLst>
        <pc:graphicFrameChg chg="add mod">
          <ac:chgData name="Jon Rosdahl" userId="2820f357-2dd4-4127-8713-e0bfde0fd756" providerId="ADAL" clId="{8B383370-18BF-4852-8BC2-5DDB7B94132B}" dt="2020-01-06T20:06:45.409" v="78" actId="20577"/>
          <ac:graphicFrameMkLst>
            <pc:docMk/>
            <pc:sldMk cId="3142858154" sldId="330"/>
            <ac:graphicFrameMk id="5" creationId="{BFFB4299-D4CD-4521-A34F-8E5224462F1A}"/>
          </ac:graphicFrameMkLst>
        </pc:graphicFrameChg>
      </pc:sldChg>
      <pc:sldChg chg="addSp modSp add mod">
        <pc:chgData name="Jon Rosdahl" userId="2820f357-2dd4-4127-8713-e0bfde0fd756" providerId="ADAL" clId="{8B383370-18BF-4852-8BC2-5DDB7B94132B}" dt="2020-01-06T20:06:51.741" v="86" actId="20577"/>
        <pc:sldMkLst>
          <pc:docMk/>
          <pc:sldMk cId="2605913340" sldId="331"/>
        </pc:sldMkLst>
        <pc:graphicFrameChg chg="add mod">
          <ac:chgData name="Jon Rosdahl" userId="2820f357-2dd4-4127-8713-e0bfde0fd756" providerId="ADAL" clId="{8B383370-18BF-4852-8BC2-5DDB7B94132B}" dt="2020-01-06T20:06:51.741" v="86" actId="20577"/>
          <ac:graphicFrameMkLst>
            <pc:docMk/>
            <pc:sldMk cId="2605913340" sldId="331"/>
            <ac:graphicFrameMk id="5" creationId="{E32FF415-EB81-4A9D-99BF-9D803EC39889}"/>
          </ac:graphicFrameMkLst>
        </pc:graphicFrameChg>
      </pc:sldChg>
      <pc:sldChg chg="add del">
        <pc:chgData name="Jon Rosdahl" userId="2820f357-2dd4-4127-8713-e0bfde0fd756" providerId="ADAL" clId="{8B383370-18BF-4852-8BC2-5DDB7B94132B}" dt="2020-01-12T13:57:22.903" v="430"/>
        <pc:sldMkLst>
          <pc:docMk/>
          <pc:sldMk cId="1531447849" sldId="33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Interim session 2003-2019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Attendance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extLst>
                <c:ext xmlns:c15="http://schemas.microsoft.com/office/drawing/2012/chart" uri="{02D57815-91ED-43cb-92C2-25804820EDAC}">
                  <c15:fullRef>
                    <c15:sqref>'Treasury Summaries'!$B$2:$B$51</c15:sqref>
                  </c15:fullRef>
                </c:ext>
              </c:extLst>
              <c:f>('Treasury Summaries'!$B$2:$B$4,'Treasury Summaries'!$B$6:$B$51)</c:f>
              <c:strCache>
                <c:ptCount val="49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2004-05</c:v>
                </c:pt>
                <c:pt idx="4">
                  <c:v>2004-09</c:v>
                </c:pt>
                <c:pt idx="5">
                  <c:v>2005-01</c:v>
                </c:pt>
                <c:pt idx="6">
                  <c:v>2005-05</c:v>
                </c:pt>
                <c:pt idx="7">
                  <c:v>2005-09</c:v>
                </c:pt>
                <c:pt idx="8">
                  <c:v>2006-01</c:v>
                </c:pt>
                <c:pt idx="9">
                  <c:v>2006-05</c:v>
                </c:pt>
                <c:pt idx="10">
                  <c:v>2006-09</c:v>
                </c:pt>
                <c:pt idx="11">
                  <c:v>2007-05</c:v>
                </c:pt>
                <c:pt idx="12">
                  <c:v>2007-09</c:v>
                </c:pt>
                <c:pt idx="13">
                  <c:v>2008-01</c:v>
                </c:pt>
                <c:pt idx="14">
                  <c:v>2008-05</c:v>
                </c:pt>
                <c:pt idx="15">
                  <c:v>2008-09</c:v>
                </c:pt>
                <c:pt idx="16">
                  <c:v>2009-01</c:v>
                </c:pt>
                <c:pt idx="17">
                  <c:v>2009-05</c:v>
                </c:pt>
                <c:pt idx="18">
                  <c:v>2009-09</c:v>
                </c:pt>
                <c:pt idx="19">
                  <c:v>2010-01</c:v>
                </c:pt>
                <c:pt idx="20">
                  <c:v>2010-05</c:v>
                </c:pt>
                <c:pt idx="21">
                  <c:v>2010-09</c:v>
                </c:pt>
                <c:pt idx="22">
                  <c:v>2011-01</c:v>
                </c:pt>
                <c:pt idx="23">
                  <c:v>2011-05</c:v>
                </c:pt>
                <c:pt idx="24">
                  <c:v>2011-09</c:v>
                </c:pt>
                <c:pt idx="25">
                  <c:v>2012-01</c:v>
                </c:pt>
                <c:pt idx="26">
                  <c:v>2012-05</c:v>
                </c:pt>
                <c:pt idx="27">
                  <c:v>2012-09</c:v>
                </c:pt>
                <c:pt idx="28">
                  <c:v>2013-01</c:v>
                </c:pt>
                <c:pt idx="29">
                  <c:v>2013-05</c:v>
                </c:pt>
                <c:pt idx="30">
                  <c:v>2013-09</c:v>
                </c:pt>
                <c:pt idx="31">
                  <c:v>2014-01</c:v>
                </c:pt>
                <c:pt idx="32">
                  <c:v>2014-05</c:v>
                </c:pt>
                <c:pt idx="33">
                  <c:v>2014-09</c:v>
                </c:pt>
                <c:pt idx="34">
                  <c:v>2015-01</c:v>
                </c:pt>
                <c:pt idx="35">
                  <c:v>2015-05</c:v>
                </c:pt>
                <c:pt idx="36">
                  <c:v>2015-09</c:v>
                </c:pt>
                <c:pt idx="37">
                  <c:v>2016-01</c:v>
                </c:pt>
                <c:pt idx="38">
                  <c:v>2016-05</c:v>
                </c:pt>
                <c:pt idx="39">
                  <c:v>2016-09</c:v>
                </c:pt>
                <c:pt idx="40">
                  <c:v>2017-01</c:v>
                </c:pt>
                <c:pt idx="41">
                  <c:v>2017-05</c:v>
                </c:pt>
                <c:pt idx="42">
                  <c:v>2017-09</c:v>
                </c:pt>
                <c:pt idx="43">
                  <c:v>2018-01</c:v>
                </c:pt>
                <c:pt idx="44">
                  <c:v>2018-05</c:v>
                </c:pt>
                <c:pt idx="45">
                  <c:v>2018-09</c:v>
                </c:pt>
                <c:pt idx="46">
                  <c:v>2019-01</c:v>
                </c:pt>
                <c:pt idx="47">
                  <c:v>2019-05</c:v>
                </c:pt>
                <c:pt idx="48">
                  <c:v>2019-09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'Treasury Summaries'!$C$2:$C$51</c15:sqref>
                  </c15:fullRef>
                </c:ext>
              </c:extLst>
              <c:f>('Treasury Summaries'!$C$2:$C$4,'Treasury Summaries'!$C$6:$C$51)</c:f>
              <c:numCache>
                <c:formatCode>0</c:formatCode>
                <c:ptCount val="49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3">
                  <c:v>650</c:v>
                </c:pt>
                <c:pt idx="4">
                  <c:v>714</c:v>
                </c:pt>
                <c:pt idx="5">
                  <c:v>802</c:v>
                </c:pt>
                <c:pt idx="6">
                  <c:v>523</c:v>
                </c:pt>
                <c:pt idx="7">
                  <c:v>759</c:v>
                </c:pt>
                <c:pt idx="8">
                  <c:v>740</c:v>
                </c:pt>
                <c:pt idx="9">
                  <c:v>564</c:v>
                </c:pt>
                <c:pt idx="10">
                  <c:v>350</c:v>
                </c:pt>
                <c:pt idx="11">
                  <c:v>478</c:v>
                </c:pt>
                <c:pt idx="12">
                  <c:v>439</c:v>
                </c:pt>
                <c:pt idx="13">
                  <c:v>361</c:v>
                </c:pt>
                <c:pt idx="14">
                  <c:v>402</c:v>
                </c:pt>
                <c:pt idx="15">
                  <c:v>379</c:v>
                </c:pt>
                <c:pt idx="16">
                  <c:v>355</c:v>
                </c:pt>
                <c:pt idx="17">
                  <c:v>344</c:v>
                </c:pt>
                <c:pt idx="18">
                  <c:v>500</c:v>
                </c:pt>
                <c:pt idx="19">
                  <c:v>428</c:v>
                </c:pt>
                <c:pt idx="20">
                  <c:v>426</c:v>
                </c:pt>
                <c:pt idx="21">
                  <c:v>384</c:v>
                </c:pt>
                <c:pt idx="22">
                  <c:v>410</c:v>
                </c:pt>
                <c:pt idx="23">
                  <c:v>351</c:v>
                </c:pt>
                <c:pt idx="24">
                  <c:v>313</c:v>
                </c:pt>
                <c:pt idx="25">
                  <c:v>359</c:v>
                </c:pt>
                <c:pt idx="26">
                  <c:v>335</c:v>
                </c:pt>
                <c:pt idx="27">
                  <c:v>314</c:v>
                </c:pt>
                <c:pt idx="28">
                  <c:v>356</c:v>
                </c:pt>
                <c:pt idx="29">
                  <c:v>337</c:v>
                </c:pt>
                <c:pt idx="30">
                  <c:v>279</c:v>
                </c:pt>
                <c:pt idx="31">
                  <c:v>426</c:v>
                </c:pt>
                <c:pt idx="32">
                  <c:v>337</c:v>
                </c:pt>
                <c:pt idx="33">
                  <c:v>341</c:v>
                </c:pt>
                <c:pt idx="34">
                  <c:v>665</c:v>
                </c:pt>
                <c:pt idx="35">
                  <c:v>357</c:v>
                </c:pt>
                <c:pt idx="36">
                  <c:v>329</c:v>
                </c:pt>
                <c:pt idx="37">
                  <c:v>698</c:v>
                </c:pt>
                <c:pt idx="38">
                  <c:v>324</c:v>
                </c:pt>
                <c:pt idx="39">
                  <c:v>367</c:v>
                </c:pt>
                <c:pt idx="40">
                  <c:v>317</c:v>
                </c:pt>
                <c:pt idx="41">
                  <c:v>215</c:v>
                </c:pt>
                <c:pt idx="42">
                  <c:v>267</c:v>
                </c:pt>
                <c:pt idx="43">
                  <c:v>312</c:v>
                </c:pt>
                <c:pt idx="44">
                  <c:v>271</c:v>
                </c:pt>
                <c:pt idx="45">
                  <c:v>283</c:v>
                </c:pt>
                <c:pt idx="46">
                  <c:v>293</c:v>
                </c:pt>
                <c:pt idx="47">
                  <c:v>293</c:v>
                </c:pt>
                <c:pt idx="48">
                  <c:v>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5A-4436-A49C-2577D7818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8264600"/>
        <c:axId val="808264272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ullRef>
                          <c15:sqref>'Treasury Summaries'!$B$2:$B$51</c15:sqref>
                        </c15:fullRef>
                        <c15:formulaRef>
                          <c15:sqref>('Treasury Summaries'!$B$2:$B$4,'Treasury Summaries'!$B$6:$B$51)</c15:sqref>
                        </c15:formulaRef>
                      </c:ext>
                    </c:extLst>
                    <c:strCache>
                      <c:ptCount val="49"/>
                      <c:pt idx="0">
                        <c:v>2003-01</c:v>
                      </c:pt>
                      <c:pt idx="1">
                        <c:v>2003-05</c:v>
                      </c:pt>
                      <c:pt idx="2">
                        <c:v>2003-09</c:v>
                      </c:pt>
                      <c:pt idx="3">
                        <c:v>2004-05</c:v>
                      </c:pt>
                      <c:pt idx="4">
                        <c:v>2004-09</c:v>
                      </c:pt>
                      <c:pt idx="5">
                        <c:v>2005-01</c:v>
                      </c:pt>
                      <c:pt idx="6">
                        <c:v>2005-05</c:v>
                      </c:pt>
                      <c:pt idx="7">
                        <c:v>2005-09</c:v>
                      </c:pt>
                      <c:pt idx="8">
                        <c:v>2006-01</c:v>
                      </c:pt>
                      <c:pt idx="9">
                        <c:v>2006-05</c:v>
                      </c:pt>
                      <c:pt idx="10">
                        <c:v>2006-09</c:v>
                      </c:pt>
                      <c:pt idx="11">
                        <c:v>2007-05</c:v>
                      </c:pt>
                      <c:pt idx="12">
                        <c:v>2007-09</c:v>
                      </c:pt>
                      <c:pt idx="13">
                        <c:v>2008-01</c:v>
                      </c:pt>
                      <c:pt idx="14">
                        <c:v>2008-05</c:v>
                      </c:pt>
                      <c:pt idx="15">
                        <c:v>2008-09</c:v>
                      </c:pt>
                      <c:pt idx="16">
                        <c:v>2009-01</c:v>
                      </c:pt>
                      <c:pt idx="17">
                        <c:v>2009-05</c:v>
                      </c:pt>
                      <c:pt idx="18">
                        <c:v>2009-09</c:v>
                      </c:pt>
                      <c:pt idx="19">
                        <c:v>2010-01</c:v>
                      </c:pt>
                      <c:pt idx="20">
                        <c:v>2010-05</c:v>
                      </c:pt>
                      <c:pt idx="21">
                        <c:v>2010-09</c:v>
                      </c:pt>
                      <c:pt idx="22">
                        <c:v>2011-01</c:v>
                      </c:pt>
                      <c:pt idx="23">
                        <c:v>2011-05</c:v>
                      </c:pt>
                      <c:pt idx="24">
                        <c:v>2011-09</c:v>
                      </c:pt>
                      <c:pt idx="25">
                        <c:v>2012-01</c:v>
                      </c:pt>
                      <c:pt idx="26">
                        <c:v>2012-05</c:v>
                      </c:pt>
                      <c:pt idx="27">
                        <c:v>2012-09</c:v>
                      </c:pt>
                      <c:pt idx="28">
                        <c:v>2013-01</c:v>
                      </c:pt>
                      <c:pt idx="29">
                        <c:v>2013-05</c:v>
                      </c:pt>
                      <c:pt idx="30">
                        <c:v>2013-09</c:v>
                      </c:pt>
                      <c:pt idx="31">
                        <c:v>2014-01</c:v>
                      </c:pt>
                      <c:pt idx="32">
                        <c:v>2014-05</c:v>
                      </c:pt>
                      <c:pt idx="33">
                        <c:v>2014-09</c:v>
                      </c:pt>
                      <c:pt idx="34">
                        <c:v>2015-01</c:v>
                      </c:pt>
                      <c:pt idx="35">
                        <c:v>2015-05</c:v>
                      </c:pt>
                      <c:pt idx="36">
                        <c:v>2015-09</c:v>
                      </c:pt>
                      <c:pt idx="37">
                        <c:v>2016-01</c:v>
                      </c:pt>
                      <c:pt idx="38">
                        <c:v>2016-05</c:v>
                      </c:pt>
                      <c:pt idx="39">
                        <c:v>2016-09</c:v>
                      </c:pt>
                      <c:pt idx="40">
                        <c:v>2017-01</c:v>
                      </c:pt>
                      <c:pt idx="41">
                        <c:v>2017-05</c:v>
                      </c:pt>
                      <c:pt idx="42">
                        <c:v>2017-09</c:v>
                      </c:pt>
                      <c:pt idx="43">
                        <c:v>2018-01</c:v>
                      </c:pt>
                      <c:pt idx="44">
                        <c:v>2018-05</c:v>
                      </c:pt>
                      <c:pt idx="45">
                        <c:v>2018-09</c:v>
                      </c:pt>
                      <c:pt idx="46">
                        <c:v>2019-01</c:v>
                      </c:pt>
                      <c:pt idx="47">
                        <c:v>2019-05</c:v>
                      </c:pt>
                      <c:pt idx="48">
                        <c:v>2019-09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'Treasury Summaries'!$D$2:$D$51</c15:sqref>
                        </c15:fullRef>
                        <c15:formulaRef>
                          <c15:sqref>('Treasury Summaries'!$D$2:$D$4,'Treasury Summaries'!$D$6:$D$51)</c15:sqref>
                        </c15:formulaRef>
                      </c:ext>
                    </c:extLst>
                    <c:numCache>
                      <c:formatCode>_("$"* #,##0.00_);_("$"* \(#,##0.00\);_("$"* "-"??_);_(@_)</c:formatCode>
                      <c:ptCount val="49"/>
                      <c:pt idx="0">
                        <c:v>121932.25</c:v>
                      </c:pt>
                      <c:pt idx="1">
                        <c:v>153296.74</c:v>
                      </c:pt>
                      <c:pt idx="2">
                        <c:v>255150.97</c:v>
                      </c:pt>
                      <c:pt idx="3">
                        <c:v>209546.92</c:v>
                      </c:pt>
                      <c:pt idx="4">
                        <c:v>333936.23</c:v>
                      </c:pt>
                      <c:pt idx="5">
                        <c:v>305526.2</c:v>
                      </c:pt>
                      <c:pt idx="6">
                        <c:v>361198</c:v>
                      </c:pt>
                      <c:pt idx="7">
                        <c:v>286909.42</c:v>
                      </c:pt>
                      <c:pt idx="8">
                        <c:v>428628</c:v>
                      </c:pt>
                      <c:pt idx="9">
                        <c:v>293980</c:v>
                      </c:pt>
                      <c:pt idx="10">
                        <c:v>343772.29</c:v>
                      </c:pt>
                      <c:pt idx="11">
                        <c:v>281572</c:v>
                      </c:pt>
                      <c:pt idx="12">
                        <c:v>298230</c:v>
                      </c:pt>
                      <c:pt idx="13">
                        <c:v>405692.36</c:v>
                      </c:pt>
                      <c:pt idx="14">
                        <c:v>219898</c:v>
                      </c:pt>
                      <c:pt idx="15">
                        <c:v>273353</c:v>
                      </c:pt>
                      <c:pt idx="16">
                        <c:v>236140</c:v>
                      </c:pt>
                      <c:pt idx="17">
                        <c:v>244410</c:v>
                      </c:pt>
                      <c:pt idx="18">
                        <c:v>355102</c:v>
                      </c:pt>
                      <c:pt idx="19">
                        <c:v>279912</c:v>
                      </c:pt>
                      <c:pt idx="20">
                        <c:v>412291</c:v>
                      </c:pt>
                      <c:pt idx="21">
                        <c:v>286696</c:v>
                      </c:pt>
                      <c:pt idx="22">
                        <c:v>259350</c:v>
                      </c:pt>
                      <c:pt idx="23">
                        <c:v>216749</c:v>
                      </c:pt>
                      <c:pt idx="24">
                        <c:v>263366</c:v>
                      </c:pt>
                      <c:pt idx="25">
                        <c:v>225748</c:v>
                      </c:pt>
                      <c:pt idx="26">
                        <c:v>224795.95</c:v>
                      </c:pt>
                      <c:pt idx="27">
                        <c:v>201526</c:v>
                      </c:pt>
                      <c:pt idx="28">
                        <c:v>263053</c:v>
                      </c:pt>
                      <c:pt idx="29">
                        <c:v>248231.62</c:v>
                      </c:pt>
                      <c:pt idx="30">
                        <c:v>277621</c:v>
                      </c:pt>
                      <c:pt idx="31">
                        <c:v>304970.65000000002</c:v>
                      </c:pt>
                      <c:pt idx="32">
                        <c:v>251517.86</c:v>
                      </c:pt>
                      <c:pt idx="33">
                        <c:v>335951</c:v>
                      </c:pt>
                      <c:pt idx="34">
                        <c:v>247992.96000000002</c:v>
                      </c:pt>
                      <c:pt idx="35">
                        <c:v>237678.17</c:v>
                      </c:pt>
                      <c:pt idx="36">
                        <c:v>299052.08</c:v>
                      </c:pt>
                      <c:pt idx="37">
                        <c:v>287857.06</c:v>
                      </c:pt>
                      <c:pt idx="38">
                        <c:v>254025.75</c:v>
                      </c:pt>
                      <c:pt idx="39">
                        <c:v>272324.25</c:v>
                      </c:pt>
                      <c:pt idx="40">
                        <c:v>241508</c:v>
                      </c:pt>
                      <c:pt idx="41">
                        <c:v>213433.4</c:v>
                      </c:pt>
                      <c:pt idx="42">
                        <c:v>234680.67</c:v>
                      </c:pt>
                      <c:pt idx="43">
                        <c:v>266866.2</c:v>
                      </c:pt>
                      <c:pt idx="44">
                        <c:v>276894.63</c:v>
                      </c:pt>
                      <c:pt idx="45">
                        <c:v>252417.55</c:v>
                      </c:pt>
                      <c:pt idx="46">
                        <c:v>248365.14</c:v>
                      </c:pt>
                      <c:pt idx="47">
                        <c:v>274045.83</c:v>
                      </c:pt>
                      <c:pt idx="48">
                        <c:v>274795.67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BA5A-4436-A49C-2577D7818B43}"/>
                  </c:ext>
                </c:extLst>
              </c15:ser>
            </c15:filteredLineSeries>
            <c15:filteredLineSeries>
              <c15:ser>
                <c:idx val="2"/>
                <c:order val="2"/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'Treasury Summaries'!$B$2:$B$51</c15:sqref>
                        </c15:fullRef>
                        <c15:formulaRef>
                          <c15:sqref>('Treasury Summaries'!$B$2:$B$4,'Treasury Summaries'!$B$6:$B$51)</c15:sqref>
                        </c15:formulaRef>
                      </c:ext>
                    </c:extLst>
                    <c:strCache>
                      <c:ptCount val="49"/>
                      <c:pt idx="0">
                        <c:v>2003-01</c:v>
                      </c:pt>
                      <c:pt idx="1">
                        <c:v>2003-05</c:v>
                      </c:pt>
                      <c:pt idx="2">
                        <c:v>2003-09</c:v>
                      </c:pt>
                      <c:pt idx="3">
                        <c:v>2004-05</c:v>
                      </c:pt>
                      <c:pt idx="4">
                        <c:v>2004-09</c:v>
                      </c:pt>
                      <c:pt idx="5">
                        <c:v>2005-01</c:v>
                      </c:pt>
                      <c:pt idx="6">
                        <c:v>2005-05</c:v>
                      </c:pt>
                      <c:pt idx="7">
                        <c:v>2005-09</c:v>
                      </c:pt>
                      <c:pt idx="8">
                        <c:v>2006-01</c:v>
                      </c:pt>
                      <c:pt idx="9">
                        <c:v>2006-05</c:v>
                      </c:pt>
                      <c:pt idx="10">
                        <c:v>2006-09</c:v>
                      </c:pt>
                      <c:pt idx="11">
                        <c:v>2007-05</c:v>
                      </c:pt>
                      <c:pt idx="12">
                        <c:v>2007-09</c:v>
                      </c:pt>
                      <c:pt idx="13">
                        <c:v>2008-01</c:v>
                      </c:pt>
                      <c:pt idx="14">
                        <c:v>2008-05</c:v>
                      </c:pt>
                      <c:pt idx="15">
                        <c:v>2008-09</c:v>
                      </c:pt>
                      <c:pt idx="16">
                        <c:v>2009-01</c:v>
                      </c:pt>
                      <c:pt idx="17">
                        <c:v>2009-05</c:v>
                      </c:pt>
                      <c:pt idx="18">
                        <c:v>2009-09</c:v>
                      </c:pt>
                      <c:pt idx="19">
                        <c:v>2010-01</c:v>
                      </c:pt>
                      <c:pt idx="20">
                        <c:v>2010-05</c:v>
                      </c:pt>
                      <c:pt idx="21">
                        <c:v>2010-09</c:v>
                      </c:pt>
                      <c:pt idx="22">
                        <c:v>2011-01</c:v>
                      </c:pt>
                      <c:pt idx="23">
                        <c:v>2011-05</c:v>
                      </c:pt>
                      <c:pt idx="24">
                        <c:v>2011-09</c:v>
                      </c:pt>
                      <c:pt idx="25">
                        <c:v>2012-01</c:v>
                      </c:pt>
                      <c:pt idx="26">
                        <c:v>2012-05</c:v>
                      </c:pt>
                      <c:pt idx="27">
                        <c:v>2012-09</c:v>
                      </c:pt>
                      <c:pt idx="28">
                        <c:v>2013-01</c:v>
                      </c:pt>
                      <c:pt idx="29">
                        <c:v>2013-05</c:v>
                      </c:pt>
                      <c:pt idx="30">
                        <c:v>2013-09</c:v>
                      </c:pt>
                      <c:pt idx="31">
                        <c:v>2014-01</c:v>
                      </c:pt>
                      <c:pt idx="32">
                        <c:v>2014-05</c:v>
                      </c:pt>
                      <c:pt idx="33">
                        <c:v>2014-09</c:v>
                      </c:pt>
                      <c:pt idx="34">
                        <c:v>2015-01</c:v>
                      </c:pt>
                      <c:pt idx="35">
                        <c:v>2015-05</c:v>
                      </c:pt>
                      <c:pt idx="36">
                        <c:v>2015-09</c:v>
                      </c:pt>
                      <c:pt idx="37">
                        <c:v>2016-01</c:v>
                      </c:pt>
                      <c:pt idx="38">
                        <c:v>2016-05</c:v>
                      </c:pt>
                      <c:pt idx="39">
                        <c:v>2016-09</c:v>
                      </c:pt>
                      <c:pt idx="40">
                        <c:v>2017-01</c:v>
                      </c:pt>
                      <c:pt idx="41">
                        <c:v>2017-05</c:v>
                      </c:pt>
                      <c:pt idx="42">
                        <c:v>2017-09</c:v>
                      </c:pt>
                      <c:pt idx="43">
                        <c:v>2018-01</c:v>
                      </c:pt>
                      <c:pt idx="44">
                        <c:v>2018-05</c:v>
                      </c:pt>
                      <c:pt idx="45">
                        <c:v>2018-09</c:v>
                      </c:pt>
                      <c:pt idx="46">
                        <c:v>2019-01</c:v>
                      </c:pt>
                      <c:pt idx="47">
                        <c:v>2019-05</c:v>
                      </c:pt>
                      <c:pt idx="48">
                        <c:v>2019-09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'Treasury Summaries'!$E$2:$E$51</c15:sqref>
                        </c15:fullRef>
                        <c15:formulaRef>
                          <c15:sqref>('Treasury Summaries'!$E$2:$E$4,'Treasury Summaries'!$E$6:$E$51)</c15:sqref>
                        </c15:formulaRef>
                      </c:ext>
                    </c:extLst>
                    <c:numCache>
                      <c:formatCode>_("$"* #,##0.00_);_("$"* \(#,##0.00\);_("$"* "-"??_);_(@_)</c:formatCode>
                      <c:ptCount val="49"/>
                      <c:pt idx="0">
                        <c:v>290.31488095238097</c:v>
                      </c:pt>
                      <c:pt idx="1">
                        <c:v>273.25622103386809</c:v>
                      </c:pt>
                      <c:pt idx="2">
                        <c:v>519.65574338085537</c:v>
                      </c:pt>
                      <c:pt idx="3">
                        <c:v>322.37987692307695</c:v>
                      </c:pt>
                      <c:pt idx="4">
                        <c:v>467.69780112044816</c:v>
                      </c:pt>
                      <c:pt idx="5">
                        <c:v>380.95536159600999</c:v>
                      </c:pt>
                      <c:pt idx="6">
                        <c:v>690.62715105162522</c:v>
                      </c:pt>
                      <c:pt idx="7">
                        <c:v>378.00977602108037</c:v>
                      </c:pt>
                      <c:pt idx="8">
                        <c:v>579.22702702702702</c:v>
                      </c:pt>
                      <c:pt idx="9">
                        <c:v>521.24113475177307</c:v>
                      </c:pt>
                      <c:pt idx="10">
                        <c:v>982.20654285714284</c:v>
                      </c:pt>
                      <c:pt idx="11">
                        <c:v>589.06276150627616</c:v>
                      </c:pt>
                      <c:pt idx="12">
                        <c:v>679.33940774487473</c:v>
                      </c:pt>
                      <c:pt idx="13">
                        <c:v>1123.8015512465374</c:v>
                      </c:pt>
                      <c:pt idx="14">
                        <c:v>547.00995024875624</c:v>
                      </c:pt>
                      <c:pt idx="15">
                        <c:v>721.24802110817939</c:v>
                      </c:pt>
                      <c:pt idx="16">
                        <c:v>665.18309859154931</c:v>
                      </c:pt>
                      <c:pt idx="17">
                        <c:v>710.49418604651157</c:v>
                      </c:pt>
                      <c:pt idx="18">
                        <c:v>710.20399999999995</c:v>
                      </c:pt>
                      <c:pt idx="19">
                        <c:v>654</c:v>
                      </c:pt>
                      <c:pt idx="20">
                        <c:v>967.81924882629107</c:v>
                      </c:pt>
                      <c:pt idx="21">
                        <c:v>746.60416666666663</c:v>
                      </c:pt>
                      <c:pt idx="22">
                        <c:v>632.56097560975604</c:v>
                      </c:pt>
                      <c:pt idx="23">
                        <c:v>617.51851851851848</c:v>
                      </c:pt>
                      <c:pt idx="24">
                        <c:v>841.42492012779553</c:v>
                      </c:pt>
                      <c:pt idx="25">
                        <c:v>628.82451253481895</c:v>
                      </c:pt>
                      <c:pt idx="26">
                        <c:v>671.03268656716421</c:v>
                      </c:pt>
                      <c:pt idx="27">
                        <c:v>641.80254777070058</c:v>
                      </c:pt>
                      <c:pt idx="28">
                        <c:v>738.91292134831463</c:v>
                      </c:pt>
                      <c:pt idx="29">
                        <c:v>736.59234421364988</c:v>
                      </c:pt>
                      <c:pt idx="30">
                        <c:v>995.05734767025092</c:v>
                      </c:pt>
                      <c:pt idx="31">
                        <c:v>715.89354460093898</c:v>
                      </c:pt>
                      <c:pt idx="32">
                        <c:v>746.34379821958453</c:v>
                      </c:pt>
                      <c:pt idx="33">
                        <c:v>985.19354838709683</c:v>
                      </c:pt>
                      <c:pt idx="34">
                        <c:v>372.92174436090227</c:v>
                      </c:pt>
                      <c:pt idx="35">
                        <c:v>665.76518207282913</c:v>
                      </c:pt>
                      <c:pt idx="36">
                        <c:v>908.97288753799398</c:v>
                      </c:pt>
                      <c:pt idx="37">
                        <c:v>412.402664756447</c:v>
                      </c:pt>
                      <c:pt idx="38">
                        <c:v>784.03009259259261</c:v>
                      </c:pt>
                      <c:pt idx="39">
                        <c:v>742.02792915531336</c:v>
                      </c:pt>
                      <c:pt idx="40">
                        <c:v>761.85488958990538</c:v>
                      </c:pt>
                      <c:pt idx="41">
                        <c:v>992.71348837209302</c:v>
                      </c:pt>
                      <c:pt idx="42">
                        <c:v>878.95382022471915</c:v>
                      </c:pt>
                      <c:pt idx="43">
                        <c:v>855.34038461538466</c:v>
                      </c:pt>
                      <c:pt idx="44">
                        <c:v>1021.7514022140222</c:v>
                      </c:pt>
                      <c:pt idx="45">
                        <c:v>891.93480565371021</c:v>
                      </c:pt>
                      <c:pt idx="46">
                        <c:v>847.66259385665535</c:v>
                      </c:pt>
                      <c:pt idx="47">
                        <c:v>935.31000000000006</c:v>
                      </c:pt>
                      <c:pt idx="48">
                        <c:v>984.93071684587812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BA5A-4436-A49C-2577D7818B43}"/>
                  </c:ext>
                </c:extLst>
              </c15:ser>
            </c15:filteredLineSeries>
          </c:ext>
        </c:extLst>
      </c:lineChart>
      <c:catAx>
        <c:axId val="80826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272"/>
        <c:crosses val="autoZero"/>
        <c:auto val="1"/>
        <c:lblAlgn val="ctr"/>
        <c:lblOffset val="100"/>
        <c:noMultiLvlLbl val="0"/>
      </c:catAx>
      <c:valAx>
        <c:axId val="80826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Interim Session 2003-2019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extLst>
                <c:ext xmlns:c15="http://schemas.microsoft.com/office/drawing/2012/chart" uri="{02D57815-91ED-43cb-92C2-25804820EDAC}">
                  <c15:fullRef>
                    <c15:sqref>'Treasury Summaries'!$B$2:$B$51</c15:sqref>
                  </c15:fullRef>
                </c:ext>
              </c:extLst>
              <c:f>('Treasury Summaries'!$B$2:$B$4,'Treasury Summaries'!$B$6:$B$51)</c:f>
              <c:strCache>
                <c:ptCount val="49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2004-05</c:v>
                </c:pt>
                <c:pt idx="4">
                  <c:v>2004-09</c:v>
                </c:pt>
                <c:pt idx="5">
                  <c:v>2005-01</c:v>
                </c:pt>
                <c:pt idx="6">
                  <c:v>2005-05</c:v>
                </c:pt>
                <c:pt idx="7">
                  <c:v>2005-09</c:v>
                </c:pt>
                <c:pt idx="8">
                  <c:v>2006-01</c:v>
                </c:pt>
                <c:pt idx="9">
                  <c:v>2006-05</c:v>
                </c:pt>
                <c:pt idx="10">
                  <c:v>2006-09</c:v>
                </c:pt>
                <c:pt idx="11">
                  <c:v>2007-05</c:v>
                </c:pt>
                <c:pt idx="12">
                  <c:v>2007-09</c:v>
                </c:pt>
                <c:pt idx="13">
                  <c:v>2008-01</c:v>
                </c:pt>
                <c:pt idx="14">
                  <c:v>2008-05</c:v>
                </c:pt>
                <c:pt idx="15">
                  <c:v>2008-09</c:v>
                </c:pt>
                <c:pt idx="16">
                  <c:v>2009-01</c:v>
                </c:pt>
                <c:pt idx="17">
                  <c:v>2009-05</c:v>
                </c:pt>
                <c:pt idx="18">
                  <c:v>2009-09</c:v>
                </c:pt>
                <c:pt idx="19">
                  <c:v>2010-01</c:v>
                </c:pt>
                <c:pt idx="20">
                  <c:v>2010-05</c:v>
                </c:pt>
                <c:pt idx="21">
                  <c:v>2010-09</c:v>
                </c:pt>
                <c:pt idx="22">
                  <c:v>2011-01</c:v>
                </c:pt>
                <c:pt idx="23">
                  <c:v>2011-05</c:v>
                </c:pt>
                <c:pt idx="24">
                  <c:v>2011-09</c:v>
                </c:pt>
                <c:pt idx="25">
                  <c:v>2012-01</c:v>
                </c:pt>
                <c:pt idx="26">
                  <c:v>2012-05</c:v>
                </c:pt>
                <c:pt idx="27">
                  <c:v>2012-09</c:v>
                </c:pt>
                <c:pt idx="28">
                  <c:v>2013-01</c:v>
                </c:pt>
                <c:pt idx="29">
                  <c:v>2013-05</c:v>
                </c:pt>
                <c:pt idx="30">
                  <c:v>2013-09</c:v>
                </c:pt>
                <c:pt idx="31">
                  <c:v>2014-01</c:v>
                </c:pt>
                <c:pt idx="32">
                  <c:v>2014-05</c:v>
                </c:pt>
                <c:pt idx="33">
                  <c:v>2014-09</c:v>
                </c:pt>
                <c:pt idx="34">
                  <c:v>2015-01</c:v>
                </c:pt>
                <c:pt idx="35">
                  <c:v>2015-05</c:v>
                </c:pt>
                <c:pt idx="36">
                  <c:v>2015-09</c:v>
                </c:pt>
                <c:pt idx="37">
                  <c:v>2016-01</c:v>
                </c:pt>
                <c:pt idx="38">
                  <c:v>2016-05</c:v>
                </c:pt>
                <c:pt idx="39">
                  <c:v>2016-09</c:v>
                </c:pt>
                <c:pt idx="40">
                  <c:v>2017-01</c:v>
                </c:pt>
                <c:pt idx="41">
                  <c:v>2017-05</c:v>
                </c:pt>
                <c:pt idx="42">
                  <c:v>2017-09</c:v>
                </c:pt>
                <c:pt idx="43">
                  <c:v>2018-01</c:v>
                </c:pt>
                <c:pt idx="44">
                  <c:v>2018-05</c:v>
                </c:pt>
                <c:pt idx="45">
                  <c:v>2018-09</c:v>
                </c:pt>
                <c:pt idx="46">
                  <c:v>2019-01</c:v>
                </c:pt>
                <c:pt idx="47">
                  <c:v>2019-05</c:v>
                </c:pt>
                <c:pt idx="48">
                  <c:v>2019-09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'Treasury Summaries'!$D$2:$D$51</c15:sqref>
                  </c15:fullRef>
                </c:ext>
              </c:extLst>
              <c:f>('Treasury Summaries'!$D$2:$D$4,'Treasury Summaries'!$D$6:$D$51)</c:f>
              <c:numCache>
                <c:formatCode>_("$"* #,##0.00_);_("$"* \(#,##0.00\);_("$"* "-"??_);_(@_)</c:formatCode>
                <c:ptCount val="49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3">
                  <c:v>209546.92</c:v>
                </c:pt>
                <c:pt idx="4">
                  <c:v>333936.23</c:v>
                </c:pt>
                <c:pt idx="5">
                  <c:v>305526.2</c:v>
                </c:pt>
                <c:pt idx="6">
                  <c:v>361198</c:v>
                </c:pt>
                <c:pt idx="7">
                  <c:v>286909.42</c:v>
                </c:pt>
                <c:pt idx="8">
                  <c:v>428628</c:v>
                </c:pt>
                <c:pt idx="9">
                  <c:v>293980</c:v>
                </c:pt>
                <c:pt idx="10">
                  <c:v>343772.29</c:v>
                </c:pt>
                <c:pt idx="11">
                  <c:v>281572</c:v>
                </c:pt>
                <c:pt idx="12">
                  <c:v>298230</c:v>
                </c:pt>
                <c:pt idx="13">
                  <c:v>405692.36</c:v>
                </c:pt>
                <c:pt idx="14">
                  <c:v>219898</c:v>
                </c:pt>
                <c:pt idx="15">
                  <c:v>273353</c:v>
                </c:pt>
                <c:pt idx="16">
                  <c:v>236140</c:v>
                </c:pt>
                <c:pt idx="17">
                  <c:v>244410</c:v>
                </c:pt>
                <c:pt idx="18">
                  <c:v>355102</c:v>
                </c:pt>
                <c:pt idx="19">
                  <c:v>279912</c:v>
                </c:pt>
                <c:pt idx="20">
                  <c:v>412291</c:v>
                </c:pt>
                <c:pt idx="21">
                  <c:v>286696</c:v>
                </c:pt>
                <c:pt idx="22">
                  <c:v>259350</c:v>
                </c:pt>
                <c:pt idx="23">
                  <c:v>216749</c:v>
                </c:pt>
                <c:pt idx="24">
                  <c:v>263366</c:v>
                </c:pt>
                <c:pt idx="25">
                  <c:v>225748</c:v>
                </c:pt>
                <c:pt idx="26">
                  <c:v>224795.95</c:v>
                </c:pt>
                <c:pt idx="27">
                  <c:v>201526</c:v>
                </c:pt>
                <c:pt idx="28">
                  <c:v>263053</c:v>
                </c:pt>
                <c:pt idx="29">
                  <c:v>248231.62</c:v>
                </c:pt>
                <c:pt idx="30">
                  <c:v>277621</c:v>
                </c:pt>
                <c:pt idx="31">
                  <c:v>304970.65000000002</c:v>
                </c:pt>
                <c:pt idx="32">
                  <c:v>251517.86</c:v>
                </c:pt>
                <c:pt idx="33">
                  <c:v>335951</c:v>
                </c:pt>
                <c:pt idx="34">
                  <c:v>247992.96000000002</c:v>
                </c:pt>
                <c:pt idx="35">
                  <c:v>237678.17</c:v>
                </c:pt>
                <c:pt idx="36">
                  <c:v>299052.08</c:v>
                </c:pt>
                <c:pt idx="37">
                  <c:v>287857.06</c:v>
                </c:pt>
                <c:pt idx="38">
                  <c:v>254025.75</c:v>
                </c:pt>
                <c:pt idx="39">
                  <c:v>272324.25</c:v>
                </c:pt>
                <c:pt idx="40">
                  <c:v>241508</c:v>
                </c:pt>
                <c:pt idx="41">
                  <c:v>213433.4</c:v>
                </c:pt>
                <c:pt idx="42">
                  <c:v>234680.67</c:v>
                </c:pt>
                <c:pt idx="43">
                  <c:v>266866.2</c:v>
                </c:pt>
                <c:pt idx="44">
                  <c:v>276894.63</c:v>
                </c:pt>
                <c:pt idx="45">
                  <c:v>252417.55</c:v>
                </c:pt>
                <c:pt idx="46">
                  <c:v>248365.14</c:v>
                </c:pt>
                <c:pt idx="47">
                  <c:v>274045.83</c:v>
                </c:pt>
                <c:pt idx="48">
                  <c:v>274795.67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FC-4B54-8206-DDAD39A368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8264600"/>
        <c:axId val="80826427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ullRef>
                          <c15:sqref>'Treasury Summaries'!$B$2:$B$51</c15:sqref>
                        </c15:fullRef>
                        <c15:formulaRef>
                          <c15:sqref>('Treasury Summaries'!$B$2:$B$4,'Treasury Summaries'!$B$6:$B$51)</c15:sqref>
                        </c15:formulaRef>
                      </c:ext>
                    </c:extLst>
                    <c:strCache>
                      <c:ptCount val="49"/>
                      <c:pt idx="0">
                        <c:v>2003-01</c:v>
                      </c:pt>
                      <c:pt idx="1">
                        <c:v>2003-05</c:v>
                      </c:pt>
                      <c:pt idx="2">
                        <c:v>2003-09</c:v>
                      </c:pt>
                      <c:pt idx="3">
                        <c:v>2004-05</c:v>
                      </c:pt>
                      <c:pt idx="4">
                        <c:v>2004-09</c:v>
                      </c:pt>
                      <c:pt idx="5">
                        <c:v>2005-01</c:v>
                      </c:pt>
                      <c:pt idx="6">
                        <c:v>2005-05</c:v>
                      </c:pt>
                      <c:pt idx="7">
                        <c:v>2005-09</c:v>
                      </c:pt>
                      <c:pt idx="8">
                        <c:v>2006-01</c:v>
                      </c:pt>
                      <c:pt idx="9">
                        <c:v>2006-05</c:v>
                      </c:pt>
                      <c:pt idx="10">
                        <c:v>2006-09</c:v>
                      </c:pt>
                      <c:pt idx="11">
                        <c:v>2007-05</c:v>
                      </c:pt>
                      <c:pt idx="12">
                        <c:v>2007-09</c:v>
                      </c:pt>
                      <c:pt idx="13">
                        <c:v>2008-01</c:v>
                      </c:pt>
                      <c:pt idx="14">
                        <c:v>2008-05</c:v>
                      </c:pt>
                      <c:pt idx="15">
                        <c:v>2008-09</c:v>
                      </c:pt>
                      <c:pt idx="16">
                        <c:v>2009-01</c:v>
                      </c:pt>
                      <c:pt idx="17">
                        <c:v>2009-05</c:v>
                      </c:pt>
                      <c:pt idx="18">
                        <c:v>2009-09</c:v>
                      </c:pt>
                      <c:pt idx="19">
                        <c:v>2010-01</c:v>
                      </c:pt>
                      <c:pt idx="20">
                        <c:v>2010-05</c:v>
                      </c:pt>
                      <c:pt idx="21">
                        <c:v>2010-09</c:v>
                      </c:pt>
                      <c:pt idx="22">
                        <c:v>2011-01</c:v>
                      </c:pt>
                      <c:pt idx="23">
                        <c:v>2011-05</c:v>
                      </c:pt>
                      <c:pt idx="24">
                        <c:v>2011-09</c:v>
                      </c:pt>
                      <c:pt idx="25">
                        <c:v>2012-01</c:v>
                      </c:pt>
                      <c:pt idx="26">
                        <c:v>2012-05</c:v>
                      </c:pt>
                      <c:pt idx="27">
                        <c:v>2012-09</c:v>
                      </c:pt>
                      <c:pt idx="28">
                        <c:v>2013-01</c:v>
                      </c:pt>
                      <c:pt idx="29">
                        <c:v>2013-05</c:v>
                      </c:pt>
                      <c:pt idx="30">
                        <c:v>2013-09</c:v>
                      </c:pt>
                      <c:pt idx="31">
                        <c:v>2014-01</c:v>
                      </c:pt>
                      <c:pt idx="32">
                        <c:v>2014-05</c:v>
                      </c:pt>
                      <c:pt idx="33">
                        <c:v>2014-09</c:v>
                      </c:pt>
                      <c:pt idx="34">
                        <c:v>2015-01</c:v>
                      </c:pt>
                      <c:pt idx="35">
                        <c:v>2015-05</c:v>
                      </c:pt>
                      <c:pt idx="36">
                        <c:v>2015-09</c:v>
                      </c:pt>
                      <c:pt idx="37">
                        <c:v>2016-01</c:v>
                      </c:pt>
                      <c:pt idx="38">
                        <c:v>2016-05</c:v>
                      </c:pt>
                      <c:pt idx="39">
                        <c:v>2016-09</c:v>
                      </c:pt>
                      <c:pt idx="40">
                        <c:v>2017-01</c:v>
                      </c:pt>
                      <c:pt idx="41">
                        <c:v>2017-05</c:v>
                      </c:pt>
                      <c:pt idx="42">
                        <c:v>2017-09</c:v>
                      </c:pt>
                      <c:pt idx="43">
                        <c:v>2018-01</c:v>
                      </c:pt>
                      <c:pt idx="44">
                        <c:v>2018-05</c:v>
                      </c:pt>
                      <c:pt idx="45">
                        <c:v>2018-09</c:v>
                      </c:pt>
                      <c:pt idx="46">
                        <c:v>2019-01</c:v>
                      </c:pt>
                      <c:pt idx="47">
                        <c:v>2019-05</c:v>
                      </c:pt>
                      <c:pt idx="48">
                        <c:v>2019-09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'Treasury Summaries'!$C$2:$C$51</c15:sqref>
                        </c15:fullRef>
                        <c15:formulaRef>
                          <c15:sqref>('Treasury Summaries'!$C$2:$C$4,'Treasury Summaries'!$C$6:$C$51)</c15:sqref>
                        </c15:formulaRef>
                      </c:ext>
                    </c:extLst>
                    <c:numCache>
                      <c:formatCode>0</c:formatCode>
                      <c:ptCount val="49"/>
                      <c:pt idx="0">
                        <c:v>420</c:v>
                      </c:pt>
                      <c:pt idx="1">
                        <c:v>561</c:v>
                      </c:pt>
                      <c:pt idx="2">
                        <c:v>491</c:v>
                      </c:pt>
                      <c:pt idx="3">
                        <c:v>650</c:v>
                      </c:pt>
                      <c:pt idx="4">
                        <c:v>714</c:v>
                      </c:pt>
                      <c:pt idx="5">
                        <c:v>802</c:v>
                      </c:pt>
                      <c:pt idx="6">
                        <c:v>523</c:v>
                      </c:pt>
                      <c:pt idx="7">
                        <c:v>759</c:v>
                      </c:pt>
                      <c:pt idx="8">
                        <c:v>740</c:v>
                      </c:pt>
                      <c:pt idx="9">
                        <c:v>564</c:v>
                      </c:pt>
                      <c:pt idx="10">
                        <c:v>350</c:v>
                      </c:pt>
                      <c:pt idx="11">
                        <c:v>478</c:v>
                      </c:pt>
                      <c:pt idx="12">
                        <c:v>439</c:v>
                      </c:pt>
                      <c:pt idx="13">
                        <c:v>361</c:v>
                      </c:pt>
                      <c:pt idx="14">
                        <c:v>402</c:v>
                      </c:pt>
                      <c:pt idx="15">
                        <c:v>379</c:v>
                      </c:pt>
                      <c:pt idx="16">
                        <c:v>355</c:v>
                      </c:pt>
                      <c:pt idx="17">
                        <c:v>344</c:v>
                      </c:pt>
                      <c:pt idx="18">
                        <c:v>500</c:v>
                      </c:pt>
                      <c:pt idx="19">
                        <c:v>428</c:v>
                      </c:pt>
                      <c:pt idx="20">
                        <c:v>426</c:v>
                      </c:pt>
                      <c:pt idx="21">
                        <c:v>384</c:v>
                      </c:pt>
                      <c:pt idx="22">
                        <c:v>410</c:v>
                      </c:pt>
                      <c:pt idx="23">
                        <c:v>351</c:v>
                      </c:pt>
                      <c:pt idx="24">
                        <c:v>313</c:v>
                      </c:pt>
                      <c:pt idx="25">
                        <c:v>359</c:v>
                      </c:pt>
                      <c:pt idx="26">
                        <c:v>335</c:v>
                      </c:pt>
                      <c:pt idx="27">
                        <c:v>314</c:v>
                      </c:pt>
                      <c:pt idx="28">
                        <c:v>356</c:v>
                      </c:pt>
                      <c:pt idx="29">
                        <c:v>337</c:v>
                      </c:pt>
                      <c:pt idx="30">
                        <c:v>279</c:v>
                      </c:pt>
                      <c:pt idx="31">
                        <c:v>426</c:v>
                      </c:pt>
                      <c:pt idx="32">
                        <c:v>337</c:v>
                      </c:pt>
                      <c:pt idx="33">
                        <c:v>341</c:v>
                      </c:pt>
                      <c:pt idx="34">
                        <c:v>665</c:v>
                      </c:pt>
                      <c:pt idx="35">
                        <c:v>357</c:v>
                      </c:pt>
                      <c:pt idx="36">
                        <c:v>329</c:v>
                      </c:pt>
                      <c:pt idx="37">
                        <c:v>698</c:v>
                      </c:pt>
                      <c:pt idx="38">
                        <c:v>324</c:v>
                      </c:pt>
                      <c:pt idx="39">
                        <c:v>367</c:v>
                      </c:pt>
                      <c:pt idx="40">
                        <c:v>317</c:v>
                      </c:pt>
                      <c:pt idx="41">
                        <c:v>215</c:v>
                      </c:pt>
                      <c:pt idx="42">
                        <c:v>267</c:v>
                      </c:pt>
                      <c:pt idx="43">
                        <c:v>312</c:v>
                      </c:pt>
                      <c:pt idx="44">
                        <c:v>271</c:v>
                      </c:pt>
                      <c:pt idx="45">
                        <c:v>283</c:v>
                      </c:pt>
                      <c:pt idx="46">
                        <c:v>293</c:v>
                      </c:pt>
                      <c:pt idx="47">
                        <c:v>293</c:v>
                      </c:pt>
                      <c:pt idx="48">
                        <c:v>279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19FC-4B54-8206-DDAD39A368BF}"/>
                  </c:ext>
                </c:extLst>
              </c15:ser>
            </c15:filteredLineSeries>
            <c15:filteredLineSeries>
              <c15:ser>
                <c:idx val="2"/>
                <c:order val="2"/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'Treasury Summaries'!$B$2:$B$51</c15:sqref>
                        </c15:fullRef>
                        <c15:formulaRef>
                          <c15:sqref>('Treasury Summaries'!$B$2:$B$4,'Treasury Summaries'!$B$6:$B$51)</c15:sqref>
                        </c15:formulaRef>
                      </c:ext>
                    </c:extLst>
                    <c:strCache>
                      <c:ptCount val="49"/>
                      <c:pt idx="0">
                        <c:v>2003-01</c:v>
                      </c:pt>
                      <c:pt idx="1">
                        <c:v>2003-05</c:v>
                      </c:pt>
                      <c:pt idx="2">
                        <c:v>2003-09</c:v>
                      </c:pt>
                      <c:pt idx="3">
                        <c:v>2004-05</c:v>
                      </c:pt>
                      <c:pt idx="4">
                        <c:v>2004-09</c:v>
                      </c:pt>
                      <c:pt idx="5">
                        <c:v>2005-01</c:v>
                      </c:pt>
                      <c:pt idx="6">
                        <c:v>2005-05</c:v>
                      </c:pt>
                      <c:pt idx="7">
                        <c:v>2005-09</c:v>
                      </c:pt>
                      <c:pt idx="8">
                        <c:v>2006-01</c:v>
                      </c:pt>
                      <c:pt idx="9">
                        <c:v>2006-05</c:v>
                      </c:pt>
                      <c:pt idx="10">
                        <c:v>2006-09</c:v>
                      </c:pt>
                      <c:pt idx="11">
                        <c:v>2007-05</c:v>
                      </c:pt>
                      <c:pt idx="12">
                        <c:v>2007-09</c:v>
                      </c:pt>
                      <c:pt idx="13">
                        <c:v>2008-01</c:v>
                      </c:pt>
                      <c:pt idx="14">
                        <c:v>2008-05</c:v>
                      </c:pt>
                      <c:pt idx="15">
                        <c:v>2008-09</c:v>
                      </c:pt>
                      <c:pt idx="16">
                        <c:v>2009-01</c:v>
                      </c:pt>
                      <c:pt idx="17">
                        <c:v>2009-05</c:v>
                      </c:pt>
                      <c:pt idx="18">
                        <c:v>2009-09</c:v>
                      </c:pt>
                      <c:pt idx="19">
                        <c:v>2010-01</c:v>
                      </c:pt>
                      <c:pt idx="20">
                        <c:v>2010-05</c:v>
                      </c:pt>
                      <c:pt idx="21">
                        <c:v>2010-09</c:v>
                      </c:pt>
                      <c:pt idx="22">
                        <c:v>2011-01</c:v>
                      </c:pt>
                      <c:pt idx="23">
                        <c:v>2011-05</c:v>
                      </c:pt>
                      <c:pt idx="24">
                        <c:v>2011-09</c:v>
                      </c:pt>
                      <c:pt idx="25">
                        <c:v>2012-01</c:v>
                      </c:pt>
                      <c:pt idx="26">
                        <c:v>2012-05</c:v>
                      </c:pt>
                      <c:pt idx="27">
                        <c:v>2012-09</c:v>
                      </c:pt>
                      <c:pt idx="28">
                        <c:v>2013-01</c:v>
                      </c:pt>
                      <c:pt idx="29">
                        <c:v>2013-05</c:v>
                      </c:pt>
                      <c:pt idx="30">
                        <c:v>2013-09</c:v>
                      </c:pt>
                      <c:pt idx="31">
                        <c:v>2014-01</c:v>
                      </c:pt>
                      <c:pt idx="32">
                        <c:v>2014-05</c:v>
                      </c:pt>
                      <c:pt idx="33">
                        <c:v>2014-09</c:v>
                      </c:pt>
                      <c:pt idx="34">
                        <c:v>2015-01</c:v>
                      </c:pt>
                      <c:pt idx="35">
                        <c:v>2015-05</c:v>
                      </c:pt>
                      <c:pt idx="36">
                        <c:v>2015-09</c:v>
                      </c:pt>
                      <c:pt idx="37">
                        <c:v>2016-01</c:v>
                      </c:pt>
                      <c:pt idx="38">
                        <c:v>2016-05</c:v>
                      </c:pt>
                      <c:pt idx="39">
                        <c:v>2016-09</c:v>
                      </c:pt>
                      <c:pt idx="40">
                        <c:v>2017-01</c:v>
                      </c:pt>
                      <c:pt idx="41">
                        <c:v>2017-05</c:v>
                      </c:pt>
                      <c:pt idx="42">
                        <c:v>2017-09</c:v>
                      </c:pt>
                      <c:pt idx="43">
                        <c:v>2018-01</c:v>
                      </c:pt>
                      <c:pt idx="44">
                        <c:v>2018-05</c:v>
                      </c:pt>
                      <c:pt idx="45">
                        <c:v>2018-09</c:v>
                      </c:pt>
                      <c:pt idx="46">
                        <c:v>2019-01</c:v>
                      </c:pt>
                      <c:pt idx="47">
                        <c:v>2019-05</c:v>
                      </c:pt>
                      <c:pt idx="48">
                        <c:v>2019-09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'Treasury Summaries'!$E$2:$E$51</c15:sqref>
                        </c15:fullRef>
                        <c15:formulaRef>
                          <c15:sqref>('Treasury Summaries'!$E$2:$E$4,'Treasury Summaries'!$E$6:$E$51)</c15:sqref>
                        </c15:formulaRef>
                      </c:ext>
                    </c:extLst>
                    <c:numCache>
                      <c:formatCode>_("$"* #,##0.00_);_("$"* \(#,##0.00\);_("$"* "-"??_);_(@_)</c:formatCode>
                      <c:ptCount val="49"/>
                      <c:pt idx="0">
                        <c:v>290.31488095238097</c:v>
                      </c:pt>
                      <c:pt idx="1">
                        <c:v>273.25622103386809</c:v>
                      </c:pt>
                      <c:pt idx="2">
                        <c:v>519.65574338085537</c:v>
                      </c:pt>
                      <c:pt idx="3">
                        <c:v>322.37987692307695</c:v>
                      </c:pt>
                      <c:pt idx="4">
                        <c:v>467.69780112044816</c:v>
                      </c:pt>
                      <c:pt idx="5">
                        <c:v>380.95536159600999</c:v>
                      </c:pt>
                      <c:pt idx="6">
                        <c:v>690.62715105162522</c:v>
                      </c:pt>
                      <c:pt idx="7">
                        <c:v>378.00977602108037</c:v>
                      </c:pt>
                      <c:pt idx="8">
                        <c:v>579.22702702702702</c:v>
                      </c:pt>
                      <c:pt idx="9">
                        <c:v>521.24113475177307</c:v>
                      </c:pt>
                      <c:pt idx="10">
                        <c:v>982.20654285714284</c:v>
                      </c:pt>
                      <c:pt idx="11">
                        <c:v>589.06276150627616</c:v>
                      </c:pt>
                      <c:pt idx="12">
                        <c:v>679.33940774487473</c:v>
                      </c:pt>
                      <c:pt idx="13">
                        <c:v>1123.8015512465374</c:v>
                      </c:pt>
                      <c:pt idx="14">
                        <c:v>547.00995024875624</c:v>
                      </c:pt>
                      <c:pt idx="15">
                        <c:v>721.24802110817939</c:v>
                      </c:pt>
                      <c:pt idx="16">
                        <c:v>665.18309859154931</c:v>
                      </c:pt>
                      <c:pt idx="17">
                        <c:v>710.49418604651157</c:v>
                      </c:pt>
                      <c:pt idx="18">
                        <c:v>710.20399999999995</c:v>
                      </c:pt>
                      <c:pt idx="19">
                        <c:v>654</c:v>
                      </c:pt>
                      <c:pt idx="20">
                        <c:v>967.81924882629107</c:v>
                      </c:pt>
                      <c:pt idx="21">
                        <c:v>746.60416666666663</c:v>
                      </c:pt>
                      <c:pt idx="22">
                        <c:v>632.56097560975604</c:v>
                      </c:pt>
                      <c:pt idx="23">
                        <c:v>617.51851851851848</c:v>
                      </c:pt>
                      <c:pt idx="24">
                        <c:v>841.42492012779553</c:v>
                      </c:pt>
                      <c:pt idx="25">
                        <c:v>628.82451253481895</c:v>
                      </c:pt>
                      <c:pt idx="26">
                        <c:v>671.03268656716421</c:v>
                      </c:pt>
                      <c:pt idx="27">
                        <c:v>641.80254777070058</c:v>
                      </c:pt>
                      <c:pt idx="28">
                        <c:v>738.91292134831463</c:v>
                      </c:pt>
                      <c:pt idx="29">
                        <c:v>736.59234421364988</c:v>
                      </c:pt>
                      <c:pt idx="30">
                        <c:v>995.05734767025092</c:v>
                      </c:pt>
                      <c:pt idx="31">
                        <c:v>715.89354460093898</c:v>
                      </c:pt>
                      <c:pt idx="32">
                        <c:v>746.34379821958453</c:v>
                      </c:pt>
                      <c:pt idx="33">
                        <c:v>985.19354838709683</c:v>
                      </c:pt>
                      <c:pt idx="34">
                        <c:v>372.92174436090227</c:v>
                      </c:pt>
                      <c:pt idx="35">
                        <c:v>665.76518207282913</c:v>
                      </c:pt>
                      <c:pt idx="36">
                        <c:v>908.97288753799398</c:v>
                      </c:pt>
                      <c:pt idx="37">
                        <c:v>412.402664756447</c:v>
                      </c:pt>
                      <c:pt idx="38">
                        <c:v>784.03009259259261</c:v>
                      </c:pt>
                      <c:pt idx="39">
                        <c:v>742.02792915531336</c:v>
                      </c:pt>
                      <c:pt idx="40">
                        <c:v>761.85488958990538</c:v>
                      </c:pt>
                      <c:pt idx="41">
                        <c:v>992.71348837209302</c:v>
                      </c:pt>
                      <c:pt idx="42">
                        <c:v>878.95382022471915</c:v>
                      </c:pt>
                      <c:pt idx="43">
                        <c:v>855.34038461538466</c:v>
                      </c:pt>
                      <c:pt idx="44">
                        <c:v>1021.7514022140222</c:v>
                      </c:pt>
                      <c:pt idx="45">
                        <c:v>891.93480565371021</c:v>
                      </c:pt>
                      <c:pt idx="46">
                        <c:v>847.66259385665535</c:v>
                      </c:pt>
                      <c:pt idx="47">
                        <c:v>935.31000000000006</c:v>
                      </c:pt>
                      <c:pt idx="48">
                        <c:v>984.93071684587812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9FC-4B54-8206-DDAD39A368BF}"/>
                  </c:ext>
                </c:extLst>
              </c15:ser>
            </c15:filteredLineSeries>
          </c:ext>
        </c:extLst>
      </c:lineChart>
      <c:catAx>
        <c:axId val="80826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272"/>
        <c:crosses val="autoZero"/>
        <c:auto val="1"/>
        <c:lblAlgn val="ctr"/>
        <c:lblOffset val="100"/>
        <c:noMultiLvlLbl val="0"/>
      </c:catAx>
      <c:valAx>
        <c:axId val="80826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Interim Session 2003-2019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2"/>
          <c:order val="2"/>
          <c:tx>
            <c:v>Cost per Person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extLst>
                <c:ext xmlns:c15="http://schemas.microsoft.com/office/drawing/2012/chart" uri="{02D57815-91ED-43cb-92C2-25804820EDAC}">
                  <c15:fullRef>
                    <c15:sqref>'Treasury Summaries'!$B$2:$B$51</c15:sqref>
                  </c15:fullRef>
                </c:ext>
              </c:extLst>
              <c:f>('Treasury Summaries'!$B$2:$B$4,'Treasury Summaries'!$B$6:$B$51)</c:f>
              <c:strCache>
                <c:ptCount val="49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2004-05</c:v>
                </c:pt>
                <c:pt idx="4">
                  <c:v>2004-09</c:v>
                </c:pt>
                <c:pt idx="5">
                  <c:v>2005-01</c:v>
                </c:pt>
                <c:pt idx="6">
                  <c:v>2005-05</c:v>
                </c:pt>
                <c:pt idx="7">
                  <c:v>2005-09</c:v>
                </c:pt>
                <c:pt idx="8">
                  <c:v>2006-01</c:v>
                </c:pt>
                <c:pt idx="9">
                  <c:v>2006-05</c:v>
                </c:pt>
                <c:pt idx="10">
                  <c:v>2006-09</c:v>
                </c:pt>
                <c:pt idx="11">
                  <c:v>2007-05</c:v>
                </c:pt>
                <c:pt idx="12">
                  <c:v>2007-09</c:v>
                </c:pt>
                <c:pt idx="13">
                  <c:v>2008-01</c:v>
                </c:pt>
                <c:pt idx="14">
                  <c:v>2008-05</c:v>
                </c:pt>
                <c:pt idx="15">
                  <c:v>2008-09</c:v>
                </c:pt>
                <c:pt idx="16">
                  <c:v>2009-01</c:v>
                </c:pt>
                <c:pt idx="17">
                  <c:v>2009-05</c:v>
                </c:pt>
                <c:pt idx="18">
                  <c:v>2009-09</c:v>
                </c:pt>
                <c:pt idx="19">
                  <c:v>2010-01</c:v>
                </c:pt>
                <c:pt idx="20">
                  <c:v>2010-05</c:v>
                </c:pt>
                <c:pt idx="21">
                  <c:v>2010-09</c:v>
                </c:pt>
                <c:pt idx="22">
                  <c:v>2011-01</c:v>
                </c:pt>
                <c:pt idx="23">
                  <c:v>2011-05</c:v>
                </c:pt>
                <c:pt idx="24">
                  <c:v>2011-09</c:v>
                </c:pt>
                <c:pt idx="25">
                  <c:v>2012-01</c:v>
                </c:pt>
                <c:pt idx="26">
                  <c:v>2012-05</c:v>
                </c:pt>
                <c:pt idx="27">
                  <c:v>2012-09</c:v>
                </c:pt>
                <c:pt idx="28">
                  <c:v>2013-01</c:v>
                </c:pt>
                <c:pt idx="29">
                  <c:v>2013-05</c:v>
                </c:pt>
                <c:pt idx="30">
                  <c:v>2013-09</c:v>
                </c:pt>
                <c:pt idx="31">
                  <c:v>2014-01</c:v>
                </c:pt>
                <c:pt idx="32">
                  <c:v>2014-05</c:v>
                </c:pt>
                <c:pt idx="33">
                  <c:v>2014-09</c:v>
                </c:pt>
                <c:pt idx="34">
                  <c:v>2015-01</c:v>
                </c:pt>
                <c:pt idx="35">
                  <c:v>2015-05</c:v>
                </c:pt>
                <c:pt idx="36">
                  <c:v>2015-09</c:v>
                </c:pt>
                <c:pt idx="37">
                  <c:v>2016-01</c:v>
                </c:pt>
                <c:pt idx="38">
                  <c:v>2016-05</c:v>
                </c:pt>
                <c:pt idx="39">
                  <c:v>2016-09</c:v>
                </c:pt>
                <c:pt idx="40">
                  <c:v>2017-01</c:v>
                </c:pt>
                <c:pt idx="41">
                  <c:v>2017-05</c:v>
                </c:pt>
                <c:pt idx="42">
                  <c:v>2017-09</c:v>
                </c:pt>
                <c:pt idx="43">
                  <c:v>2018-01</c:v>
                </c:pt>
                <c:pt idx="44">
                  <c:v>2018-05</c:v>
                </c:pt>
                <c:pt idx="45">
                  <c:v>2018-09</c:v>
                </c:pt>
                <c:pt idx="46">
                  <c:v>2019-01</c:v>
                </c:pt>
                <c:pt idx="47">
                  <c:v>2019-05</c:v>
                </c:pt>
                <c:pt idx="48">
                  <c:v>2019-09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'Treasury Summaries'!$E$2:$E$51</c15:sqref>
                  </c15:fullRef>
                </c:ext>
              </c:extLst>
              <c:f>('Treasury Summaries'!$E$2:$E$4,'Treasury Summaries'!$E$6:$E$51)</c:f>
              <c:numCache>
                <c:formatCode>_("$"* #,##0.00_);_("$"* \(#,##0.00\);_("$"* "-"??_);_(@_)</c:formatCode>
                <c:ptCount val="49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3">
                  <c:v>322.37987692307695</c:v>
                </c:pt>
                <c:pt idx="4">
                  <c:v>467.69780112044816</c:v>
                </c:pt>
                <c:pt idx="5">
                  <c:v>380.95536159600999</c:v>
                </c:pt>
                <c:pt idx="6">
                  <c:v>690.62715105162522</c:v>
                </c:pt>
                <c:pt idx="7">
                  <c:v>378.00977602108037</c:v>
                </c:pt>
                <c:pt idx="8">
                  <c:v>579.22702702702702</c:v>
                </c:pt>
                <c:pt idx="9">
                  <c:v>521.24113475177307</c:v>
                </c:pt>
                <c:pt idx="10">
                  <c:v>982.20654285714284</c:v>
                </c:pt>
                <c:pt idx="11">
                  <c:v>589.06276150627616</c:v>
                </c:pt>
                <c:pt idx="12">
                  <c:v>679.33940774487473</c:v>
                </c:pt>
                <c:pt idx="13">
                  <c:v>1123.8015512465374</c:v>
                </c:pt>
                <c:pt idx="14">
                  <c:v>547.00995024875624</c:v>
                </c:pt>
                <c:pt idx="15">
                  <c:v>721.24802110817939</c:v>
                </c:pt>
                <c:pt idx="16">
                  <c:v>665.18309859154931</c:v>
                </c:pt>
                <c:pt idx="17">
                  <c:v>710.49418604651157</c:v>
                </c:pt>
                <c:pt idx="18">
                  <c:v>710.20399999999995</c:v>
                </c:pt>
                <c:pt idx="19">
                  <c:v>654</c:v>
                </c:pt>
                <c:pt idx="20">
                  <c:v>967.81924882629107</c:v>
                </c:pt>
                <c:pt idx="21">
                  <c:v>746.60416666666663</c:v>
                </c:pt>
                <c:pt idx="22">
                  <c:v>632.56097560975604</c:v>
                </c:pt>
                <c:pt idx="23">
                  <c:v>617.51851851851848</c:v>
                </c:pt>
                <c:pt idx="24">
                  <c:v>841.42492012779553</c:v>
                </c:pt>
                <c:pt idx="25">
                  <c:v>628.82451253481895</c:v>
                </c:pt>
                <c:pt idx="26">
                  <c:v>671.03268656716421</c:v>
                </c:pt>
                <c:pt idx="27">
                  <c:v>641.80254777070058</c:v>
                </c:pt>
                <c:pt idx="28">
                  <c:v>738.91292134831463</c:v>
                </c:pt>
                <c:pt idx="29">
                  <c:v>736.59234421364988</c:v>
                </c:pt>
                <c:pt idx="30">
                  <c:v>995.05734767025092</c:v>
                </c:pt>
                <c:pt idx="31">
                  <c:v>715.89354460093898</c:v>
                </c:pt>
                <c:pt idx="32">
                  <c:v>746.34379821958453</c:v>
                </c:pt>
                <c:pt idx="33">
                  <c:v>985.19354838709683</c:v>
                </c:pt>
                <c:pt idx="34">
                  <c:v>372.92174436090227</c:v>
                </c:pt>
                <c:pt idx="35">
                  <c:v>665.76518207282913</c:v>
                </c:pt>
                <c:pt idx="36">
                  <c:v>908.97288753799398</c:v>
                </c:pt>
                <c:pt idx="37">
                  <c:v>412.402664756447</c:v>
                </c:pt>
                <c:pt idx="38">
                  <c:v>784.03009259259261</c:v>
                </c:pt>
                <c:pt idx="39">
                  <c:v>742.02792915531336</c:v>
                </c:pt>
                <c:pt idx="40">
                  <c:v>761.85488958990538</c:v>
                </c:pt>
                <c:pt idx="41">
                  <c:v>992.71348837209302</c:v>
                </c:pt>
                <c:pt idx="42">
                  <c:v>878.95382022471915</c:v>
                </c:pt>
                <c:pt idx="43">
                  <c:v>855.34038461538466</c:v>
                </c:pt>
                <c:pt idx="44">
                  <c:v>1021.7514022140222</c:v>
                </c:pt>
                <c:pt idx="45">
                  <c:v>891.93480565371021</c:v>
                </c:pt>
                <c:pt idx="46">
                  <c:v>847.66259385665535</c:v>
                </c:pt>
                <c:pt idx="47">
                  <c:v>935.31000000000006</c:v>
                </c:pt>
                <c:pt idx="48">
                  <c:v>984.93071684587812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6B-4B1F-9B4E-1B98DCC0B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8264600"/>
        <c:axId val="80826427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ullRef>
                          <c15:sqref>'Treasury Summaries'!$B$2:$B$51</c15:sqref>
                        </c15:fullRef>
                        <c15:formulaRef>
                          <c15:sqref>('Treasury Summaries'!$B$2:$B$4,'Treasury Summaries'!$B$6:$B$51)</c15:sqref>
                        </c15:formulaRef>
                      </c:ext>
                    </c:extLst>
                    <c:strCache>
                      <c:ptCount val="49"/>
                      <c:pt idx="0">
                        <c:v>2003-01</c:v>
                      </c:pt>
                      <c:pt idx="1">
                        <c:v>2003-05</c:v>
                      </c:pt>
                      <c:pt idx="2">
                        <c:v>2003-09</c:v>
                      </c:pt>
                      <c:pt idx="3">
                        <c:v>2004-05</c:v>
                      </c:pt>
                      <c:pt idx="4">
                        <c:v>2004-09</c:v>
                      </c:pt>
                      <c:pt idx="5">
                        <c:v>2005-01</c:v>
                      </c:pt>
                      <c:pt idx="6">
                        <c:v>2005-05</c:v>
                      </c:pt>
                      <c:pt idx="7">
                        <c:v>2005-09</c:v>
                      </c:pt>
                      <c:pt idx="8">
                        <c:v>2006-01</c:v>
                      </c:pt>
                      <c:pt idx="9">
                        <c:v>2006-05</c:v>
                      </c:pt>
                      <c:pt idx="10">
                        <c:v>2006-09</c:v>
                      </c:pt>
                      <c:pt idx="11">
                        <c:v>2007-05</c:v>
                      </c:pt>
                      <c:pt idx="12">
                        <c:v>2007-09</c:v>
                      </c:pt>
                      <c:pt idx="13">
                        <c:v>2008-01</c:v>
                      </c:pt>
                      <c:pt idx="14">
                        <c:v>2008-05</c:v>
                      </c:pt>
                      <c:pt idx="15">
                        <c:v>2008-09</c:v>
                      </c:pt>
                      <c:pt idx="16">
                        <c:v>2009-01</c:v>
                      </c:pt>
                      <c:pt idx="17">
                        <c:v>2009-05</c:v>
                      </c:pt>
                      <c:pt idx="18">
                        <c:v>2009-09</c:v>
                      </c:pt>
                      <c:pt idx="19">
                        <c:v>2010-01</c:v>
                      </c:pt>
                      <c:pt idx="20">
                        <c:v>2010-05</c:v>
                      </c:pt>
                      <c:pt idx="21">
                        <c:v>2010-09</c:v>
                      </c:pt>
                      <c:pt idx="22">
                        <c:v>2011-01</c:v>
                      </c:pt>
                      <c:pt idx="23">
                        <c:v>2011-05</c:v>
                      </c:pt>
                      <c:pt idx="24">
                        <c:v>2011-09</c:v>
                      </c:pt>
                      <c:pt idx="25">
                        <c:v>2012-01</c:v>
                      </c:pt>
                      <c:pt idx="26">
                        <c:v>2012-05</c:v>
                      </c:pt>
                      <c:pt idx="27">
                        <c:v>2012-09</c:v>
                      </c:pt>
                      <c:pt idx="28">
                        <c:v>2013-01</c:v>
                      </c:pt>
                      <c:pt idx="29">
                        <c:v>2013-05</c:v>
                      </c:pt>
                      <c:pt idx="30">
                        <c:v>2013-09</c:v>
                      </c:pt>
                      <c:pt idx="31">
                        <c:v>2014-01</c:v>
                      </c:pt>
                      <c:pt idx="32">
                        <c:v>2014-05</c:v>
                      </c:pt>
                      <c:pt idx="33">
                        <c:v>2014-09</c:v>
                      </c:pt>
                      <c:pt idx="34">
                        <c:v>2015-01</c:v>
                      </c:pt>
                      <c:pt idx="35">
                        <c:v>2015-05</c:v>
                      </c:pt>
                      <c:pt idx="36">
                        <c:v>2015-09</c:v>
                      </c:pt>
                      <c:pt idx="37">
                        <c:v>2016-01</c:v>
                      </c:pt>
                      <c:pt idx="38">
                        <c:v>2016-05</c:v>
                      </c:pt>
                      <c:pt idx="39">
                        <c:v>2016-09</c:v>
                      </c:pt>
                      <c:pt idx="40">
                        <c:v>2017-01</c:v>
                      </c:pt>
                      <c:pt idx="41">
                        <c:v>2017-05</c:v>
                      </c:pt>
                      <c:pt idx="42">
                        <c:v>2017-09</c:v>
                      </c:pt>
                      <c:pt idx="43">
                        <c:v>2018-01</c:v>
                      </c:pt>
                      <c:pt idx="44">
                        <c:v>2018-05</c:v>
                      </c:pt>
                      <c:pt idx="45">
                        <c:v>2018-09</c:v>
                      </c:pt>
                      <c:pt idx="46">
                        <c:v>2019-01</c:v>
                      </c:pt>
                      <c:pt idx="47">
                        <c:v>2019-05</c:v>
                      </c:pt>
                      <c:pt idx="48">
                        <c:v>2019-09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'Treasury Summaries'!$C$2:$C$51</c15:sqref>
                        </c15:fullRef>
                        <c15:formulaRef>
                          <c15:sqref>('Treasury Summaries'!$C$2:$C$4,'Treasury Summaries'!$C$6:$C$51)</c15:sqref>
                        </c15:formulaRef>
                      </c:ext>
                    </c:extLst>
                    <c:numCache>
                      <c:formatCode>0</c:formatCode>
                      <c:ptCount val="49"/>
                      <c:pt idx="0">
                        <c:v>420</c:v>
                      </c:pt>
                      <c:pt idx="1">
                        <c:v>561</c:v>
                      </c:pt>
                      <c:pt idx="2">
                        <c:v>491</c:v>
                      </c:pt>
                      <c:pt idx="3">
                        <c:v>650</c:v>
                      </c:pt>
                      <c:pt idx="4">
                        <c:v>714</c:v>
                      </c:pt>
                      <c:pt idx="5">
                        <c:v>802</c:v>
                      </c:pt>
                      <c:pt idx="6">
                        <c:v>523</c:v>
                      </c:pt>
                      <c:pt idx="7">
                        <c:v>759</c:v>
                      </c:pt>
                      <c:pt idx="8">
                        <c:v>740</c:v>
                      </c:pt>
                      <c:pt idx="9">
                        <c:v>564</c:v>
                      </c:pt>
                      <c:pt idx="10">
                        <c:v>350</c:v>
                      </c:pt>
                      <c:pt idx="11">
                        <c:v>478</c:v>
                      </c:pt>
                      <c:pt idx="12">
                        <c:v>439</c:v>
                      </c:pt>
                      <c:pt idx="13">
                        <c:v>361</c:v>
                      </c:pt>
                      <c:pt idx="14">
                        <c:v>402</c:v>
                      </c:pt>
                      <c:pt idx="15">
                        <c:v>379</c:v>
                      </c:pt>
                      <c:pt idx="16">
                        <c:v>355</c:v>
                      </c:pt>
                      <c:pt idx="17">
                        <c:v>344</c:v>
                      </c:pt>
                      <c:pt idx="18">
                        <c:v>500</c:v>
                      </c:pt>
                      <c:pt idx="19">
                        <c:v>428</c:v>
                      </c:pt>
                      <c:pt idx="20">
                        <c:v>426</c:v>
                      </c:pt>
                      <c:pt idx="21">
                        <c:v>384</c:v>
                      </c:pt>
                      <c:pt idx="22">
                        <c:v>410</c:v>
                      </c:pt>
                      <c:pt idx="23">
                        <c:v>351</c:v>
                      </c:pt>
                      <c:pt idx="24">
                        <c:v>313</c:v>
                      </c:pt>
                      <c:pt idx="25">
                        <c:v>359</c:v>
                      </c:pt>
                      <c:pt idx="26">
                        <c:v>335</c:v>
                      </c:pt>
                      <c:pt idx="27">
                        <c:v>314</c:v>
                      </c:pt>
                      <c:pt idx="28">
                        <c:v>356</c:v>
                      </c:pt>
                      <c:pt idx="29">
                        <c:v>337</c:v>
                      </c:pt>
                      <c:pt idx="30">
                        <c:v>279</c:v>
                      </c:pt>
                      <c:pt idx="31">
                        <c:v>426</c:v>
                      </c:pt>
                      <c:pt idx="32">
                        <c:v>337</c:v>
                      </c:pt>
                      <c:pt idx="33">
                        <c:v>341</c:v>
                      </c:pt>
                      <c:pt idx="34">
                        <c:v>665</c:v>
                      </c:pt>
                      <c:pt idx="35">
                        <c:v>357</c:v>
                      </c:pt>
                      <c:pt idx="36">
                        <c:v>329</c:v>
                      </c:pt>
                      <c:pt idx="37">
                        <c:v>698</c:v>
                      </c:pt>
                      <c:pt idx="38">
                        <c:v>324</c:v>
                      </c:pt>
                      <c:pt idx="39">
                        <c:v>367</c:v>
                      </c:pt>
                      <c:pt idx="40">
                        <c:v>317</c:v>
                      </c:pt>
                      <c:pt idx="41">
                        <c:v>215</c:v>
                      </c:pt>
                      <c:pt idx="42">
                        <c:v>267</c:v>
                      </c:pt>
                      <c:pt idx="43">
                        <c:v>312</c:v>
                      </c:pt>
                      <c:pt idx="44">
                        <c:v>271</c:v>
                      </c:pt>
                      <c:pt idx="45">
                        <c:v>283</c:v>
                      </c:pt>
                      <c:pt idx="46">
                        <c:v>293</c:v>
                      </c:pt>
                      <c:pt idx="47">
                        <c:v>293</c:v>
                      </c:pt>
                      <c:pt idx="48">
                        <c:v>279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306B-4B1F-9B4E-1B98DCC0B402}"/>
                  </c:ext>
                </c:extLst>
              </c15:ser>
            </c15:filteredLineSeries>
            <c15:filteredLineSeries>
              <c15:ser>
                <c:idx val="1"/>
                <c:order val="1"/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'Treasury Summaries'!$B$2:$B$51</c15:sqref>
                        </c15:fullRef>
                        <c15:formulaRef>
                          <c15:sqref>('Treasury Summaries'!$B$2:$B$4,'Treasury Summaries'!$B$6:$B$51)</c15:sqref>
                        </c15:formulaRef>
                      </c:ext>
                    </c:extLst>
                    <c:strCache>
                      <c:ptCount val="49"/>
                      <c:pt idx="0">
                        <c:v>2003-01</c:v>
                      </c:pt>
                      <c:pt idx="1">
                        <c:v>2003-05</c:v>
                      </c:pt>
                      <c:pt idx="2">
                        <c:v>2003-09</c:v>
                      </c:pt>
                      <c:pt idx="3">
                        <c:v>2004-05</c:v>
                      </c:pt>
                      <c:pt idx="4">
                        <c:v>2004-09</c:v>
                      </c:pt>
                      <c:pt idx="5">
                        <c:v>2005-01</c:v>
                      </c:pt>
                      <c:pt idx="6">
                        <c:v>2005-05</c:v>
                      </c:pt>
                      <c:pt idx="7">
                        <c:v>2005-09</c:v>
                      </c:pt>
                      <c:pt idx="8">
                        <c:v>2006-01</c:v>
                      </c:pt>
                      <c:pt idx="9">
                        <c:v>2006-05</c:v>
                      </c:pt>
                      <c:pt idx="10">
                        <c:v>2006-09</c:v>
                      </c:pt>
                      <c:pt idx="11">
                        <c:v>2007-05</c:v>
                      </c:pt>
                      <c:pt idx="12">
                        <c:v>2007-09</c:v>
                      </c:pt>
                      <c:pt idx="13">
                        <c:v>2008-01</c:v>
                      </c:pt>
                      <c:pt idx="14">
                        <c:v>2008-05</c:v>
                      </c:pt>
                      <c:pt idx="15">
                        <c:v>2008-09</c:v>
                      </c:pt>
                      <c:pt idx="16">
                        <c:v>2009-01</c:v>
                      </c:pt>
                      <c:pt idx="17">
                        <c:v>2009-05</c:v>
                      </c:pt>
                      <c:pt idx="18">
                        <c:v>2009-09</c:v>
                      </c:pt>
                      <c:pt idx="19">
                        <c:v>2010-01</c:v>
                      </c:pt>
                      <c:pt idx="20">
                        <c:v>2010-05</c:v>
                      </c:pt>
                      <c:pt idx="21">
                        <c:v>2010-09</c:v>
                      </c:pt>
                      <c:pt idx="22">
                        <c:v>2011-01</c:v>
                      </c:pt>
                      <c:pt idx="23">
                        <c:v>2011-05</c:v>
                      </c:pt>
                      <c:pt idx="24">
                        <c:v>2011-09</c:v>
                      </c:pt>
                      <c:pt idx="25">
                        <c:v>2012-01</c:v>
                      </c:pt>
                      <c:pt idx="26">
                        <c:v>2012-05</c:v>
                      </c:pt>
                      <c:pt idx="27">
                        <c:v>2012-09</c:v>
                      </c:pt>
                      <c:pt idx="28">
                        <c:v>2013-01</c:v>
                      </c:pt>
                      <c:pt idx="29">
                        <c:v>2013-05</c:v>
                      </c:pt>
                      <c:pt idx="30">
                        <c:v>2013-09</c:v>
                      </c:pt>
                      <c:pt idx="31">
                        <c:v>2014-01</c:v>
                      </c:pt>
                      <c:pt idx="32">
                        <c:v>2014-05</c:v>
                      </c:pt>
                      <c:pt idx="33">
                        <c:v>2014-09</c:v>
                      </c:pt>
                      <c:pt idx="34">
                        <c:v>2015-01</c:v>
                      </c:pt>
                      <c:pt idx="35">
                        <c:v>2015-05</c:v>
                      </c:pt>
                      <c:pt idx="36">
                        <c:v>2015-09</c:v>
                      </c:pt>
                      <c:pt idx="37">
                        <c:v>2016-01</c:v>
                      </c:pt>
                      <c:pt idx="38">
                        <c:v>2016-05</c:v>
                      </c:pt>
                      <c:pt idx="39">
                        <c:v>2016-09</c:v>
                      </c:pt>
                      <c:pt idx="40">
                        <c:v>2017-01</c:v>
                      </c:pt>
                      <c:pt idx="41">
                        <c:v>2017-05</c:v>
                      </c:pt>
                      <c:pt idx="42">
                        <c:v>2017-09</c:v>
                      </c:pt>
                      <c:pt idx="43">
                        <c:v>2018-01</c:v>
                      </c:pt>
                      <c:pt idx="44">
                        <c:v>2018-05</c:v>
                      </c:pt>
                      <c:pt idx="45">
                        <c:v>2018-09</c:v>
                      </c:pt>
                      <c:pt idx="46">
                        <c:v>2019-01</c:v>
                      </c:pt>
                      <c:pt idx="47">
                        <c:v>2019-05</c:v>
                      </c:pt>
                      <c:pt idx="48">
                        <c:v>2019-09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'Treasury Summaries'!$D$2:$D$51</c15:sqref>
                        </c15:fullRef>
                        <c15:formulaRef>
                          <c15:sqref>('Treasury Summaries'!$D$2:$D$4,'Treasury Summaries'!$D$6:$D$51)</c15:sqref>
                        </c15:formulaRef>
                      </c:ext>
                    </c:extLst>
                    <c:numCache>
                      <c:formatCode>_("$"* #,##0.00_);_("$"* \(#,##0.00\);_("$"* "-"??_);_(@_)</c:formatCode>
                      <c:ptCount val="49"/>
                      <c:pt idx="0">
                        <c:v>121932.25</c:v>
                      </c:pt>
                      <c:pt idx="1">
                        <c:v>153296.74</c:v>
                      </c:pt>
                      <c:pt idx="2">
                        <c:v>255150.97</c:v>
                      </c:pt>
                      <c:pt idx="3">
                        <c:v>209546.92</c:v>
                      </c:pt>
                      <c:pt idx="4">
                        <c:v>333936.23</c:v>
                      </c:pt>
                      <c:pt idx="5">
                        <c:v>305526.2</c:v>
                      </c:pt>
                      <c:pt idx="6">
                        <c:v>361198</c:v>
                      </c:pt>
                      <c:pt idx="7">
                        <c:v>286909.42</c:v>
                      </c:pt>
                      <c:pt idx="8">
                        <c:v>428628</c:v>
                      </c:pt>
                      <c:pt idx="9">
                        <c:v>293980</c:v>
                      </c:pt>
                      <c:pt idx="10">
                        <c:v>343772.29</c:v>
                      </c:pt>
                      <c:pt idx="11">
                        <c:v>281572</c:v>
                      </c:pt>
                      <c:pt idx="12">
                        <c:v>298230</c:v>
                      </c:pt>
                      <c:pt idx="13">
                        <c:v>405692.36</c:v>
                      </c:pt>
                      <c:pt idx="14">
                        <c:v>219898</c:v>
                      </c:pt>
                      <c:pt idx="15">
                        <c:v>273353</c:v>
                      </c:pt>
                      <c:pt idx="16">
                        <c:v>236140</c:v>
                      </c:pt>
                      <c:pt idx="17">
                        <c:v>244410</c:v>
                      </c:pt>
                      <c:pt idx="18">
                        <c:v>355102</c:v>
                      </c:pt>
                      <c:pt idx="19">
                        <c:v>279912</c:v>
                      </c:pt>
                      <c:pt idx="20">
                        <c:v>412291</c:v>
                      </c:pt>
                      <c:pt idx="21">
                        <c:v>286696</c:v>
                      </c:pt>
                      <c:pt idx="22">
                        <c:v>259350</c:v>
                      </c:pt>
                      <c:pt idx="23">
                        <c:v>216749</c:v>
                      </c:pt>
                      <c:pt idx="24">
                        <c:v>263366</c:v>
                      </c:pt>
                      <c:pt idx="25">
                        <c:v>225748</c:v>
                      </c:pt>
                      <c:pt idx="26">
                        <c:v>224795.95</c:v>
                      </c:pt>
                      <c:pt idx="27">
                        <c:v>201526</c:v>
                      </c:pt>
                      <c:pt idx="28">
                        <c:v>263053</c:v>
                      </c:pt>
                      <c:pt idx="29">
                        <c:v>248231.62</c:v>
                      </c:pt>
                      <c:pt idx="30">
                        <c:v>277621</c:v>
                      </c:pt>
                      <c:pt idx="31">
                        <c:v>304970.65000000002</c:v>
                      </c:pt>
                      <c:pt idx="32">
                        <c:v>251517.86</c:v>
                      </c:pt>
                      <c:pt idx="33">
                        <c:v>335951</c:v>
                      </c:pt>
                      <c:pt idx="34">
                        <c:v>247992.96000000002</c:v>
                      </c:pt>
                      <c:pt idx="35">
                        <c:v>237678.17</c:v>
                      </c:pt>
                      <c:pt idx="36">
                        <c:v>299052.08</c:v>
                      </c:pt>
                      <c:pt idx="37">
                        <c:v>287857.06</c:v>
                      </c:pt>
                      <c:pt idx="38">
                        <c:v>254025.75</c:v>
                      </c:pt>
                      <c:pt idx="39">
                        <c:v>272324.25</c:v>
                      </c:pt>
                      <c:pt idx="40">
                        <c:v>241508</c:v>
                      </c:pt>
                      <c:pt idx="41">
                        <c:v>213433.4</c:v>
                      </c:pt>
                      <c:pt idx="42">
                        <c:v>234680.67</c:v>
                      </c:pt>
                      <c:pt idx="43">
                        <c:v>266866.2</c:v>
                      </c:pt>
                      <c:pt idx="44">
                        <c:v>276894.63</c:v>
                      </c:pt>
                      <c:pt idx="45">
                        <c:v>252417.55</c:v>
                      </c:pt>
                      <c:pt idx="46">
                        <c:v>248365.14</c:v>
                      </c:pt>
                      <c:pt idx="47">
                        <c:v>274045.83</c:v>
                      </c:pt>
                      <c:pt idx="48">
                        <c:v>274795.67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06B-4B1F-9B4E-1B98DCC0B402}"/>
                  </c:ext>
                </c:extLst>
              </c15:ser>
            </c15:filteredLineSeries>
          </c:ext>
        </c:extLst>
      </c:lineChart>
      <c:catAx>
        <c:axId val="80826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272"/>
        <c:crosses val="autoZero"/>
        <c:auto val="1"/>
        <c:lblAlgn val="ctr"/>
        <c:lblOffset val="100"/>
        <c:noMultiLvlLbl val="0"/>
      </c:catAx>
      <c:valAx>
        <c:axId val="80826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EC-19/0216r0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EC-19/0216r0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EC-19/0216r0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EC-19/0216r0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EC-19/0216r0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r>
              <a:rPr lang="en-US" dirty="0"/>
              <a:t>Unreconciled amounts include 2018 Audit Fees and Dec Authorize.net and </a:t>
            </a:r>
            <a:r>
              <a:rPr lang="en-US" dirty="0" err="1"/>
              <a:t>RegOnline</a:t>
            </a:r>
            <a:r>
              <a:rPr lang="en-US" dirty="0"/>
              <a:t> finance fees.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$978.59 ($850/$1,100/$1,350)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7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Average Income per attendee: $861.93 ($700/$900/$1100) discounted reg rate  - including commissions and rebates)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09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EC-19/0216r0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44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EC-19/0216r0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EC-19/0216r0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EC-19/0216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Wireless Treasurer Report Jan 2020 Irvine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279729"/>
              </p:ext>
            </p:extLst>
          </p:nvPr>
        </p:nvGraphicFramePr>
        <p:xfrm>
          <a:off x="696912" y="914400"/>
          <a:ext cx="7845426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071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3B7CFD-DEA8-429C-BAA6-EBC5CB552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592247"/>
              </p:ext>
            </p:extLst>
          </p:nvPr>
        </p:nvGraphicFramePr>
        <p:xfrm>
          <a:off x="1449388" y="730980"/>
          <a:ext cx="5791200" cy="5396039"/>
        </p:xfrm>
        <a:graphic>
          <a:graphicData uri="http://schemas.openxmlformats.org/drawingml/2006/table">
            <a:tbl>
              <a:tblPr/>
              <a:tblGrid>
                <a:gridCol w="3651400">
                  <a:extLst>
                    <a:ext uri="{9D8B030D-6E8A-4147-A177-3AD203B41FA5}">
                      <a16:colId xmlns:a16="http://schemas.microsoft.com/office/drawing/2014/main" val="665456306"/>
                    </a:ext>
                  </a:extLst>
                </a:gridCol>
                <a:gridCol w="2139800">
                  <a:extLst>
                    <a:ext uri="{9D8B030D-6E8A-4147-A177-3AD203B41FA5}">
                      <a16:colId xmlns:a16="http://schemas.microsoft.com/office/drawing/2014/main" val="2823853434"/>
                    </a:ext>
                  </a:extLst>
                </a:gridCol>
              </a:tblGrid>
              <a:tr h="30758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2020 Meeting Income Statement</a:t>
                      </a:r>
                    </a:p>
                  </a:txBody>
                  <a:tcPr marL="9374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507631"/>
                  </a:ext>
                </a:extLst>
              </a:tr>
              <a:tr h="39853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as of Dec 31, 2019</a:t>
                      </a:r>
                    </a:p>
                  </a:txBody>
                  <a:tcPr marL="9374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114843"/>
                  </a:ext>
                </a:extLst>
              </a:tr>
              <a:tr h="60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2020-01</a:t>
                      </a:r>
                      <a:b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 Irvine, CA</a:t>
                      </a:r>
                    </a:p>
                  </a:txBody>
                  <a:tcPr marL="9374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989441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374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284256"/>
                  </a:ext>
                </a:extLst>
              </a:tr>
              <a:tr h="3075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519824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4364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259911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68728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$236,300.00 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979534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4364" marR="9374" marT="93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$236,300.00 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449537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364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123311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4364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53357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68728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$10,595.85 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778844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68728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38596"/>
                  </a:ext>
                </a:extLst>
              </a:tr>
              <a:tr h="60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68728" marR="9374" marT="93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$21,500.00 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716488"/>
                  </a:ext>
                </a:extLst>
              </a:tr>
              <a:tr h="31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4364" marR="9374" marT="93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$57,095.85 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233227"/>
                  </a:ext>
                </a:extLst>
              </a:tr>
              <a:tr h="307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$179,204.15 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960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January 2020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2038266-BCBF-4F67-B942-8D658868F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208495"/>
              </p:ext>
            </p:extLst>
          </p:nvPr>
        </p:nvGraphicFramePr>
        <p:xfrm>
          <a:off x="1256506" y="732461"/>
          <a:ext cx="6705600" cy="5393077"/>
        </p:xfrm>
        <a:graphic>
          <a:graphicData uri="http://schemas.openxmlformats.org/drawingml/2006/table">
            <a:tbl>
              <a:tblPr/>
              <a:tblGrid>
                <a:gridCol w="4977241">
                  <a:extLst>
                    <a:ext uri="{9D8B030D-6E8A-4147-A177-3AD203B41FA5}">
                      <a16:colId xmlns:a16="http://schemas.microsoft.com/office/drawing/2014/main" val="2517957319"/>
                    </a:ext>
                  </a:extLst>
                </a:gridCol>
                <a:gridCol w="1728359">
                  <a:extLst>
                    <a:ext uri="{9D8B030D-6E8A-4147-A177-3AD203B41FA5}">
                      <a16:colId xmlns:a16="http://schemas.microsoft.com/office/drawing/2014/main" val="2571744049"/>
                    </a:ext>
                  </a:extLst>
                </a:gridCol>
              </a:tblGrid>
              <a:tr h="33501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effectLst/>
                          <a:latin typeface="Arial" panose="020B0604020202020204" pitchFamily="34" charset="0"/>
                        </a:rPr>
                        <a:t>Balance Sheet</a:t>
                      </a:r>
                    </a:p>
                  </a:txBody>
                  <a:tcPr marL="8846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76687"/>
                  </a:ext>
                </a:extLst>
              </a:tr>
              <a:tr h="33501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effectLst/>
                          <a:latin typeface="Arial" panose="020B0604020202020204" pitchFamily="34" charset="0"/>
                        </a:rPr>
                        <a:t>As of 12/31/2019</a:t>
                      </a:r>
                    </a:p>
                  </a:txBody>
                  <a:tcPr marL="8846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78868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8846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846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53959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065399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79611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591001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59221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792009"/>
                  </a:ext>
                </a:extLst>
              </a:tr>
              <a:tr h="64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38832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$689,791.90 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422020"/>
                  </a:ext>
                </a:extLst>
              </a:tr>
              <a:tr h="39408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59221" marR="8846" marT="88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$689,791.90 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81119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79611" marR="8846" marT="88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$689,791.90 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116183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245965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31182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79611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922335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59221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774751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59221" marR="8846" marT="88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$3,268.12 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01141"/>
                  </a:ext>
                </a:extLst>
              </a:tr>
              <a:tr h="335011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79611" marR="8846" marT="88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$689,791.90 </a:t>
                      </a:r>
                    </a:p>
                  </a:txBody>
                  <a:tcPr marL="8846" marR="8846" marT="88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59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AC93FE7-C297-43E1-9230-5A97C9B51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415547"/>
              </p:ext>
            </p:extLst>
          </p:nvPr>
        </p:nvGraphicFramePr>
        <p:xfrm>
          <a:off x="838200" y="895744"/>
          <a:ext cx="7543800" cy="5428848"/>
        </p:xfrm>
        <a:graphic>
          <a:graphicData uri="http://schemas.openxmlformats.org/drawingml/2006/table">
            <a:tbl>
              <a:tblPr/>
              <a:tblGrid>
                <a:gridCol w="5420598">
                  <a:extLst>
                    <a:ext uri="{9D8B030D-6E8A-4147-A177-3AD203B41FA5}">
                      <a16:colId xmlns:a16="http://schemas.microsoft.com/office/drawing/2014/main" val="1500004241"/>
                    </a:ext>
                  </a:extLst>
                </a:gridCol>
                <a:gridCol w="2123202">
                  <a:extLst>
                    <a:ext uri="{9D8B030D-6E8A-4147-A177-3AD203B41FA5}">
                      <a16:colId xmlns:a16="http://schemas.microsoft.com/office/drawing/2014/main" val="3738537909"/>
                    </a:ext>
                  </a:extLst>
                </a:gridCol>
              </a:tblGrid>
              <a:tr h="3193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Reconciliation Summary - 74331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0349"/>
                  </a:ext>
                </a:extLst>
              </a:tr>
              <a:tr h="31934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As of 12/31/2019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040008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239470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913480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259,280.49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18541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(22,697.80)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552142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236,582.69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046126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- 11/30/2019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460,233.90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50841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696,816.59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155968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- 12/31/2019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696,816.59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036032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638174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79703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Uncleared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132589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Checks and Payments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(7,024.69)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231919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Uncleared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(7,024.69)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3577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(7,024.69)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182863"/>
                  </a:ext>
                </a:extLst>
              </a:tr>
              <a:tr h="319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12/31/2019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689,791.90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28749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851"/>
          </a:xfrm>
        </p:spPr>
        <p:txBody>
          <a:bodyPr/>
          <a:lstStyle/>
          <a:p>
            <a:r>
              <a:rPr lang="en-US" dirty="0"/>
              <a:t>Hanoi, Sept 2019 Budget Report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371395"/>
              </p:ext>
            </p:extLst>
          </p:nvPr>
        </p:nvGraphicFramePr>
        <p:xfrm>
          <a:off x="723899" y="1293692"/>
          <a:ext cx="7770813" cy="5146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57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79957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833464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098829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16603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344481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728862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May/July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Sept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Nov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Final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$290,500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$252,400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$258,450.00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$16,0000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$16,000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$14,577.21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$306,500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$268,400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$273,027.21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$79,887.25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$79,887.25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$76,430.88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8,615.00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$9,119.60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$9,295.05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$41,611.50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$39,983.50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$39,655.83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$70,859.50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$59,355.70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$61,677.00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$35,030.00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$35,030.00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$38,031.05 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$34,750.00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$34,875.00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$8,415.36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$8,650.00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$8,419.00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$6,395.50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$287,653.25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$276,545.05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$274,775.67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9013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$18,847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($8,145.05)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($1,748.46)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279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$958.85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$994.77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$984.86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 bwMode="auto">
          <a:xfrm>
            <a:off x="0" y="333375"/>
            <a:ext cx="2500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5068888" y="6551613"/>
            <a:ext cx="4075112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971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851"/>
          </a:xfrm>
        </p:spPr>
        <p:txBody>
          <a:bodyPr/>
          <a:lstStyle/>
          <a:p>
            <a:r>
              <a:rPr lang="en-US" dirty="0"/>
              <a:t>Irvine, January 2020 Budget Report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339344"/>
              </p:ext>
            </p:extLst>
          </p:nvPr>
        </p:nvGraphicFramePr>
        <p:xfrm>
          <a:off x="723899" y="1218026"/>
          <a:ext cx="7770813" cy="5222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57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79957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833464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098829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16603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344481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728862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243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Nov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Jan 6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Final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8479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$221,100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$260,300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$24,800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$25,000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$245,900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$285,300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847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$26,150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$6,633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$7,809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$39,150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$115,000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$135,000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$38,400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$23,500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$6,975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$253,558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283,259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$(7,658)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$2,041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331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$845.19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$855.77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 bwMode="auto">
          <a:xfrm>
            <a:off x="0" y="333375"/>
            <a:ext cx="2500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5068888" y="6551613"/>
            <a:ext cx="4075112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937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685800"/>
            <a:endParaRPr lang="en-US" sz="675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2015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190,625,  $0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357 – Vancouver ($6,323, $14,667)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329 – Bangkok (-</a:t>
            </a:r>
            <a:r>
              <a:rPr lang="en-US" sz="1200" kern="0" dirty="0">
                <a:solidFill>
                  <a:srgbClr val="C00000"/>
                </a:solidFill>
              </a:rPr>
              <a:t>$3,147,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2016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698 – Atlanta </a:t>
            </a:r>
            <a:r>
              <a:rPr lang="en-US" sz="1200" kern="0" dirty="0">
                <a:solidFill>
                  <a:srgbClr val="C00000"/>
                </a:solidFill>
              </a:rPr>
              <a:t>(-$33,625, </a:t>
            </a:r>
            <a:r>
              <a:rPr lang="en-US" sz="1200" kern="0" dirty="0">
                <a:solidFill>
                  <a:schemeClr val="tx1"/>
                </a:solidFill>
              </a:rPr>
              <a:t>$0)</a:t>
            </a:r>
            <a:r>
              <a:rPr lang="en-US" sz="1200" kern="0" baseline="30000" dirty="0">
                <a:solidFill>
                  <a:schemeClr val="tx1"/>
                </a:solidFill>
              </a:rPr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324 – Waikoloa (-</a:t>
            </a:r>
            <a:r>
              <a:rPr lang="en-US" sz="1200" kern="0" dirty="0">
                <a:solidFill>
                  <a:srgbClr val="C00000"/>
                </a:solidFill>
              </a:rPr>
              <a:t>$22,740,  </a:t>
            </a:r>
            <a:r>
              <a:rPr lang="en-US" sz="1200" kern="0" dirty="0"/>
              <a:t>$</a:t>
            </a:r>
            <a:r>
              <a:rPr lang="en-US" sz="1200" kern="0" dirty="0">
                <a:solidFill>
                  <a:schemeClr val="tx1"/>
                </a:solidFill>
              </a:rPr>
              <a:t>14,253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267 – Warsaw ($1,025, -</a:t>
            </a:r>
            <a:r>
              <a:rPr lang="en-US" sz="1200" kern="0" dirty="0">
                <a:solidFill>
                  <a:srgbClr val="C00000"/>
                </a:solidFill>
              </a:rPr>
              <a:t>$7,874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2017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317 – Atlanta (-</a:t>
            </a:r>
            <a:r>
              <a:rPr lang="en-US" sz="12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lang="en-US" sz="1200" kern="0" dirty="0">
                <a:solidFill>
                  <a:schemeClr val="tx1"/>
                </a:solidFill>
              </a:rPr>
              <a:t>-</a:t>
            </a:r>
            <a:r>
              <a:rPr lang="en-US" sz="12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  <a:endParaRPr lang="en-US" sz="1200" kern="0" baseline="30000" dirty="0">
              <a:solidFill>
                <a:schemeClr val="tx1"/>
              </a:solidFill>
            </a:endParaRP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215 – Daejeon ($</a:t>
            </a:r>
            <a:r>
              <a:rPr lang="en-US" sz="1200" kern="0" dirty="0"/>
              <a:t>26,050.00, $</a:t>
            </a:r>
            <a:r>
              <a:rPr lang="en-US" sz="1200" dirty="0"/>
              <a:t>17,666.60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267 - Waikoloa (-</a:t>
            </a:r>
            <a:r>
              <a:rPr lang="en-US" sz="1200" b="1" kern="0" dirty="0">
                <a:solidFill>
                  <a:srgbClr val="C00000"/>
                </a:solidFill>
              </a:rPr>
              <a:t>$17,750</a:t>
            </a:r>
            <a:r>
              <a:rPr lang="en-US" sz="1200" kern="0" dirty="0">
                <a:solidFill>
                  <a:srgbClr val="FF0000"/>
                </a:solidFill>
              </a:rPr>
              <a:t>, -</a:t>
            </a:r>
            <a:r>
              <a:rPr lang="en-US" sz="1200" b="1" kern="0" dirty="0">
                <a:solidFill>
                  <a:srgbClr val="C00000"/>
                </a:solidFill>
              </a:rPr>
              <a:t>$</a:t>
            </a:r>
            <a:r>
              <a:rPr lang="en-US" sz="1200" b="1" dirty="0">
                <a:solidFill>
                  <a:srgbClr val="C00000"/>
                </a:solidFill>
              </a:rPr>
              <a:t>18,404.21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2018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312 – Irvine (-</a:t>
            </a:r>
            <a:r>
              <a:rPr lang="en-US" sz="1400" b="1" i="1" kern="0" dirty="0">
                <a:solidFill>
                  <a:srgbClr val="C00000"/>
                </a:solidFill>
              </a:rPr>
              <a:t>$12,380, -$</a:t>
            </a:r>
            <a:r>
              <a:rPr lang="en-US" sz="1400" b="1" kern="0" dirty="0">
                <a:solidFill>
                  <a:srgbClr val="C00000"/>
                </a:solidFill>
              </a:rPr>
              <a:t>10,435.36</a:t>
            </a:r>
            <a:r>
              <a:rPr lang="en-US" sz="1400" i="1" kern="0" dirty="0">
                <a:solidFill>
                  <a:schemeClr val="tx1"/>
                </a:solidFill>
              </a:rPr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271 – Warsaw ($</a:t>
            </a:r>
            <a:r>
              <a:rPr lang="en-US" sz="1400" kern="0" dirty="0"/>
              <a:t>5,965.00, </a:t>
            </a:r>
            <a:r>
              <a:rPr lang="en-US" sz="1400" kern="0" dirty="0">
                <a:solidFill>
                  <a:schemeClr val="tx1"/>
                </a:solidFill>
              </a:rPr>
              <a:t>$13,661.10)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283-- Waikoloa (-</a:t>
            </a:r>
            <a:r>
              <a:rPr lang="en-US" sz="1400" b="1" kern="0" dirty="0">
                <a:solidFill>
                  <a:srgbClr val="C00000"/>
                </a:solidFill>
              </a:rPr>
              <a:t>$9,425</a:t>
            </a:r>
            <a:r>
              <a:rPr lang="en-US" sz="1400" kern="0" dirty="0">
                <a:solidFill>
                  <a:schemeClr val="tx1"/>
                </a:solidFill>
              </a:rPr>
              <a:t>, -</a:t>
            </a:r>
            <a:r>
              <a:rPr lang="en-US" sz="1400" b="1" kern="0" dirty="0">
                <a:solidFill>
                  <a:srgbClr val="C00000"/>
                </a:solidFill>
              </a:rPr>
              <a:t>$18,419.07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0" dirty="0">
                <a:solidFill>
                  <a:schemeClr val="tx1"/>
                </a:solidFill>
              </a:rPr>
              <a:t>293 – St Louis (-</a:t>
            </a:r>
            <a:r>
              <a:rPr lang="en-US" sz="1400" kern="0" dirty="0">
                <a:solidFill>
                  <a:srgbClr val="C00000"/>
                </a:solidFill>
              </a:rPr>
              <a:t>$30,408, -$13,667.13)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293 –  Atlanta (-</a:t>
            </a:r>
            <a:r>
              <a:rPr lang="en-US" sz="1400" kern="0" dirty="0">
                <a:solidFill>
                  <a:srgbClr val="C00000"/>
                </a:solidFill>
              </a:rPr>
              <a:t>$32,243, -$20,163.50)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279  - Hanoi ($</a:t>
            </a:r>
            <a:r>
              <a:rPr lang="en-US" sz="1400" b="0" dirty="0">
                <a:solidFill>
                  <a:schemeClr val="dk1"/>
                </a:solidFill>
              </a:rPr>
              <a:t>18,847, </a:t>
            </a:r>
            <a:r>
              <a:rPr lang="en-US" sz="1400" dirty="0">
                <a:solidFill>
                  <a:srgbClr val="C00000"/>
                </a:solidFill>
              </a:rPr>
              <a:t>-$1,748.46</a:t>
            </a:r>
            <a:r>
              <a:rPr lang="en-US" sz="1400" b="0" dirty="0">
                <a:solidFill>
                  <a:schemeClr val="dk1"/>
                </a:solidFill>
              </a:rPr>
              <a:t>)</a:t>
            </a:r>
            <a:endParaRPr lang="en-US" sz="1400" b="0" kern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088715"/>
              </p:ext>
            </p:extLst>
          </p:nvPr>
        </p:nvGraphicFramePr>
        <p:xfrm>
          <a:off x="696912" y="838200"/>
          <a:ext cx="784542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858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57899"/>
              </p:ext>
            </p:extLst>
          </p:nvPr>
        </p:nvGraphicFramePr>
        <p:xfrm>
          <a:off x="696912" y="838200"/>
          <a:ext cx="7845426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5913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044276136624162e7788a9ef0deff32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7a1af1ae2d713a6b18a9d11ab7afd4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5B9D47-03EB-4E85-ACC2-CA82724B0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9D784B-096F-4BC0-B00F-03A4BD4D812F}">
  <ds:schemaRefs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4576</TotalTime>
  <Words>3484</Words>
  <Application>Microsoft Office PowerPoint</Application>
  <PresentationFormat>On-screen Show (4:3)</PresentationFormat>
  <Paragraphs>1151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Wireless Treasurer Report Jan 2020 Irvine</vt:lpstr>
      <vt:lpstr>Abstract</vt:lpstr>
      <vt:lpstr>PowerPoint Presentation</vt:lpstr>
      <vt:lpstr>PowerPoint Presentation</vt:lpstr>
      <vt:lpstr>Hanoi, Sept 2019 Budget Report</vt:lpstr>
      <vt:lpstr>Irvine, January 2020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Jan 2020 Irvine</dc:title>
  <dc:creator>Jon Rosdahl</dc:creator>
  <cp:keywords>January 2020</cp:keywords>
  <dc:description>Jon Rosdahl (Qualcomm)</dc:description>
  <cp:lastModifiedBy>Jon Rosdahl</cp:lastModifiedBy>
  <cp:revision>27</cp:revision>
  <cp:lastPrinted>1601-01-01T00:00:00Z</cp:lastPrinted>
  <dcterms:created xsi:type="dcterms:W3CDTF">2019-08-01T19:20:26Z</dcterms:created>
  <dcterms:modified xsi:type="dcterms:W3CDTF">2020-01-12T14:16:38Z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