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8AF068-5D33-4E63-AB7D-B91AC9BA3C76}" v="4" dt="2019-11-15T18:33:29.2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showGuides="1">
      <p:cViewPr varScale="1">
        <p:scale>
          <a:sx n="92" d="100"/>
          <a:sy n="92" d="100"/>
        </p:scale>
        <p:origin x="611" y="5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59345C57-6BE3-40A1-B2CE-3473DD86B299}"/>
    <pc:docChg chg="custSel addSld modSld">
      <pc:chgData name="John DAmbrosia" userId="a76b78698ac40a99" providerId="LiveId" clId="{59345C57-6BE3-40A1-B2CE-3473DD86B299}" dt="2019-11-15T19:48:33.594" v="1163" actId="20577"/>
      <pc:docMkLst>
        <pc:docMk/>
      </pc:docMkLst>
      <pc:sldChg chg="modSp">
        <pc:chgData name="John DAmbrosia" userId="a76b78698ac40a99" providerId="LiveId" clId="{59345C57-6BE3-40A1-B2CE-3473DD86B299}" dt="2019-11-15T18:14:33.224" v="0" actId="20577"/>
        <pc:sldMkLst>
          <pc:docMk/>
          <pc:sldMk cId="3572725183" sldId="258"/>
        </pc:sldMkLst>
        <pc:spChg chg="mod">
          <ac:chgData name="John DAmbrosia" userId="a76b78698ac40a99" providerId="LiveId" clId="{59345C57-6BE3-40A1-B2CE-3473DD86B299}" dt="2019-11-15T18:14:33.224" v="0" actId="20577"/>
          <ac:spMkLst>
            <pc:docMk/>
            <pc:sldMk cId="3572725183" sldId="258"/>
            <ac:spMk id="3" creationId="{6F5536DE-4178-4A19-A5AC-4471BE86AC69}"/>
          </ac:spMkLst>
        </pc:spChg>
      </pc:sldChg>
      <pc:sldChg chg="modSp add">
        <pc:chgData name="John DAmbrosia" userId="a76b78698ac40a99" providerId="LiveId" clId="{59345C57-6BE3-40A1-B2CE-3473DD86B299}" dt="2019-11-15T19:48:33.594" v="1163" actId="20577"/>
        <pc:sldMkLst>
          <pc:docMk/>
          <pc:sldMk cId="560632665" sldId="261"/>
        </pc:sldMkLst>
        <pc:spChg chg="mod">
          <ac:chgData name="John DAmbrosia" userId="a76b78698ac40a99" providerId="LiveId" clId="{59345C57-6BE3-40A1-B2CE-3473DD86B299}" dt="2019-11-15T18:15:34.018" v="69" actId="20577"/>
          <ac:spMkLst>
            <pc:docMk/>
            <pc:sldMk cId="560632665" sldId="261"/>
            <ac:spMk id="2" creationId="{A2357C4F-8141-4A38-9D97-4DD6298669F3}"/>
          </ac:spMkLst>
        </pc:spChg>
        <pc:spChg chg="mod">
          <ac:chgData name="John DAmbrosia" userId="a76b78698ac40a99" providerId="LiveId" clId="{59345C57-6BE3-40A1-B2CE-3473DD86B299}" dt="2019-11-15T19:47:47.797" v="1161" actId="948"/>
          <ac:spMkLst>
            <pc:docMk/>
            <pc:sldMk cId="560632665" sldId="261"/>
            <ac:spMk id="3" creationId="{AC952827-52E8-493F-B7F3-2292F384E13A}"/>
          </ac:spMkLst>
        </pc:spChg>
        <pc:spChg chg="mod">
          <ac:chgData name="John DAmbrosia" userId="a76b78698ac40a99" providerId="LiveId" clId="{59345C57-6BE3-40A1-B2CE-3473DD86B299}" dt="2019-11-15T19:48:33.594" v="1163" actId="20577"/>
          <ac:spMkLst>
            <pc:docMk/>
            <pc:sldMk cId="560632665" sldId="261"/>
            <ac:spMk id="4" creationId="{157D8AE1-9862-4950-8705-047C8F86E51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57EFA1-35A2-4E24-8F15-0BA049928BD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5A4E62-8776-40E0-8980-4360816CFF5F}" type="slidenum">
              <a:rPr lang="en-US" smtClean="0"/>
              <a:t>‹#›</a:t>
            </a:fld>
            <a:endParaRPr lang="en-US"/>
          </a:p>
        </p:txBody>
      </p:sp>
    </p:spTree>
    <p:extLst>
      <p:ext uri="{BB962C8B-B14F-4D97-AF65-F5344CB8AC3E}">
        <p14:creationId xmlns:p14="http://schemas.microsoft.com/office/powerpoint/2010/main" val="1049444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6B6A-5C8A-4140-AE03-639744BE6B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4E46CE-44A4-4FE2-9599-327575E257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C6E7F8-77DA-4DCD-B49C-712BED1DDDAC}"/>
              </a:ext>
            </a:extLst>
          </p:cNvPr>
          <p:cNvSpPr>
            <a:spLocks noGrp="1"/>
          </p:cNvSpPr>
          <p:nvPr>
            <p:ph type="dt" sz="half" idx="10"/>
          </p:nvPr>
        </p:nvSpPr>
        <p:spPr/>
        <p:txBody>
          <a:bodyPr/>
          <a:lstStyle/>
          <a:p>
            <a:fld id="{2418279C-3261-4768-AD19-0CBF02851CA0}" type="datetime1">
              <a:rPr lang="en-US" smtClean="0"/>
              <a:t>11/15/2019</a:t>
            </a:fld>
            <a:endParaRPr lang="en-US"/>
          </a:p>
        </p:txBody>
      </p:sp>
      <p:sp>
        <p:nvSpPr>
          <p:cNvPr id="5" name="Footer Placeholder 4">
            <a:extLst>
              <a:ext uri="{FF2B5EF4-FFF2-40B4-BE49-F238E27FC236}">
                <a16:creationId xmlns:a16="http://schemas.microsoft.com/office/drawing/2014/main" id="{2D953044-4525-49AF-BC51-BBA6337422B3}"/>
              </a:ext>
            </a:extLst>
          </p:cNvPr>
          <p:cNvSpPr>
            <a:spLocks noGrp="1"/>
          </p:cNvSpPr>
          <p:nvPr>
            <p:ph type="ftr" sz="quarter" idx="11"/>
          </p:nvPr>
        </p:nvSpPr>
        <p:spPr/>
        <p:txBody>
          <a:bodyPr/>
          <a:lstStyle/>
          <a:p>
            <a:r>
              <a:rPr lang="en-US"/>
              <a:t>ec-19-0190-00-0PNP</a:t>
            </a:r>
          </a:p>
        </p:txBody>
      </p:sp>
      <p:sp>
        <p:nvSpPr>
          <p:cNvPr id="6" name="Slide Number Placeholder 5">
            <a:extLst>
              <a:ext uri="{FF2B5EF4-FFF2-40B4-BE49-F238E27FC236}">
                <a16:creationId xmlns:a16="http://schemas.microsoft.com/office/drawing/2014/main" id="{6CA0BCC8-39F4-485A-83F2-8E570E00FCF9}"/>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1906118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35B2F-B5A0-4C9D-B9CD-86D09B2684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AFF217-5970-46A4-8436-BC1223D768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8FF8EA-20E3-4F34-B50F-71FB9BDAA170}"/>
              </a:ext>
            </a:extLst>
          </p:cNvPr>
          <p:cNvSpPr>
            <a:spLocks noGrp="1"/>
          </p:cNvSpPr>
          <p:nvPr>
            <p:ph type="dt" sz="half" idx="10"/>
          </p:nvPr>
        </p:nvSpPr>
        <p:spPr/>
        <p:txBody>
          <a:bodyPr/>
          <a:lstStyle/>
          <a:p>
            <a:fld id="{BC6B3727-B9FF-496E-931E-5BDFEDC855DB}" type="datetime1">
              <a:rPr lang="en-US" smtClean="0"/>
              <a:t>11/15/2019</a:t>
            </a:fld>
            <a:endParaRPr lang="en-US"/>
          </a:p>
        </p:txBody>
      </p:sp>
      <p:sp>
        <p:nvSpPr>
          <p:cNvPr id="5" name="Footer Placeholder 4">
            <a:extLst>
              <a:ext uri="{FF2B5EF4-FFF2-40B4-BE49-F238E27FC236}">
                <a16:creationId xmlns:a16="http://schemas.microsoft.com/office/drawing/2014/main" id="{B4BA2706-B959-49A1-8B56-7B9388E918BC}"/>
              </a:ext>
            </a:extLst>
          </p:cNvPr>
          <p:cNvSpPr>
            <a:spLocks noGrp="1"/>
          </p:cNvSpPr>
          <p:nvPr>
            <p:ph type="ftr" sz="quarter" idx="11"/>
          </p:nvPr>
        </p:nvSpPr>
        <p:spPr/>
        <p:txBody>
          <a:bodyPr/>
          <a:lstStyle/>
          <a:p>
            <a:r>
              <a:rPr lang="en-US"/>
              <a:t>ec-19-0190-00-0PNP</a:t>
            </a:r>
          </a:p>
        </p:txBody>
      </p:sp>
      <p:sp>
        <p:nvSpPr>
          <p:cNvPr id="6" name="Slide Number Placeholder 5">
            <a:extLst>
              <a:ext uri="{FF2B5EF4-FFF2-40B4-BE49-F238E27FC236}">
                <a16:creationId xmlns:a16="http://schemas.microsoft.com/office/drawing/2014/main" id="{C59452F5-03BF-4E76-B2DC-A81222FB2F8A}"/>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1435636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6A17F6-FA73-4382-9676-B9BA89A6D8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DA0B36-FB27-45C9-A42F-9C1953A4C7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E8F002-A3AD-457A-8FE6-D8F54FEFC902}"/>
              </a:ext>
            </a:extLst>
          </p:cNvPr>
          <p:cNvSpPr>
            <a:spLocks noGrp="1"/>
          </p:cNvSpPr>
          <p:nvPr>
            <p:ph type="dt" sz="half" idx="10"/>
          </p:nvPr>
        </p:nvSpPr>
        <p:spPr/>
        <p:txBody>
          <a:bodyPr/>
          <a:lstStyle/>
          <a:p>
            <a:fld id="{129F7B0A-F095-4AB9-ABDE-51719D917912}" type="datetime1">
              <a:rPr lang="en-US" smtClean="0"/>
              <a:t>11/15/2019</a:t>
            </a:fld>
            <a:endParaRPr lang="en-US"/>
          </a:p>
        </p:txBody>
      </p:sp>
      <p:sp>
        <p:nvSpPr>
          <p:cNvPr id="5" name="Footer Placeholder 4">
            <a:extLst>
              <a:ext uri="{FF2B5EF4-FFF2-40B4-BE49-F238E27FC236}">
                <a16:creationId xmlns:a16="http://schemas.microsoft.com/office/drawing/2014/main" id="{B5DA1611-5C19-4CB6-98EC-014870D56B11}"/>
              </a:ext>
            </a:extLst>
          </p:cNvPr>
          <p:cNvSpPr>
            <a:spLocks noGrp="1"/>
          </p:cNvSpPr>
          <p:nvPr>
            <p:ph type="ftr" sz="quarter" idx="11"/>
          </p:nvPr>
        </p:nvSpPr>
        <p:spPr/>
        <p:txBody>
          <a:bodyPr/>
          <a:lstStyle/>
          <a:p>
            <a:r>
              <a:rPr lang="en-US"/>
              <a:t>ec-19-0190-00-0PNP</a:t>
            </a:r>
          </a:p>
        </p:txBody>
      </p:sp>
      <p:sp>
        <p:nvSpPr>
          <p:cNvPr id="6" name="Slide Number Placeholder 5">
            <a:extLst>
              <a:ext uri="{FF2B5EF4-FFF2-40B4-BE49-F238E27FC236}">
                <a16:creationId xmlns:a16="http://schemas.microsoft.com/office/drawing/2014/main" id="{1CBE2057-E0ED-4931-91E1-62E12672E538}"/>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1378169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4EDA9-DF25-4A9B-90E1-E360B6E1A8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3CCD72-BAE9-43E2-B8D7-3D89E4293F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723B3B-0554-4D60-B7EF-6825157C1984}"/>
              </a:ext>
            </a:extLst>
          </p:cNvPr>
          <p:cNvSpPr>
            <a:spLocks noGrp="1"/>
          </p:cNvSpPr>
          <p:nvPr>
            <p:ph type="dt" sz="half" idx="10"/>
          </p:nvPr>
        </p:nvSpPr>
        <p:spPr/>
        <p:txBody>
          <a:bodyPr/>
          <a:lstStyle/>
          <a:p>
            <a:fld id="{1C33E138-44BD-4F75-A6B3-BB43F57C56BF}" type="datetime1">
              <a:rPr lang="en-US" smtClean="0"/>
              <a:t>11/15/2019</a:t>
            </a:fld>
            <a:endParaRPr lang="en-US"/>
          </a:p>
        </p:txBody>
      </p:sp>
      <p:sp>
        <p:nvSpPr>
          <p:cNvPr id="5" name="Footer Placeholder 4">
            <a:extLst>
              <a:ext uri="{FF2B5EF4-FFF2-40B4-BE49-F238E27FC236}">
                <a16:creationId xmlns:a16="http://schemas.microsoft.com/office/drawing/2014/main" id="{F0AB4D05-3DD5-4A83-8551-AE6DD782B4B3}"/>
              </a:ext>
            </a:extLst>
          </p:cNvPr>
          <p:cNvSpPr>
            <a:spLocks noGrp="1"/>
          </p:cNvSpPr>
          <p:nvPr>
            <p:ph type="ftr" sz="quarter" idx="11"/>
          </p:nvPr>
        </p:nvSpPr>
        <p:spPr/>
        <p:txBody>
          <a:bodyPr/>
          <a:lstStyle/>
          <a:p>
            <a:r>
              <a:rPr lang="en-US"/>
              <a:t>ec-19-0190-00-0PNP</a:t>
            </a:r>
          </a:p>
        </p:txBody>
      </p:sp>
      <p:sp>
        <p:nvSpPr>
          <p:cNvPr id="6" name="Slide Number Placeholder 5">
            <a:extLst>
              <a:ext uri="{FF2B5EF4-FFF2-40B4-BE49-F238E27FC236}">
                <a16:creationId xmlns:a16="http://schemas.microsoft.com/office/drawing/2014/main" id="{371076B9-4D28-4545-91AA-1A201B65CBCE}"/>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1742699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81E02-FE58-4542-A90B-748455A122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AB31F4-383F-438D-B96E-B1D41C534D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479902-C6A5-4214-A6ED-7643F12EA0DE}"/>
              </a:ext>
            </a:extLst>
          </p:cNvPr>
          <p:cNvSpPr>
            <a:spLocks noGrp="1"/>
          </p:cNvSpPr>
          <p:nvPr>
            <p:ph type="dt" sz="half" idx="10"/>
          </p:nvPr>
        </p:nvSpPr>
        <p:spPr/>
        <p:txBody>
          <a:bodyPr/>
          <a:lstStyle/>
          <a:p>
            <a:fld id="{CD90CED8-FAC2-454C-AAE3-163BB4167D1F}" type="datetime1">
              <a:rPr lang="en-US" smtClean="0"/>
              <a:t>11/15/2019</a:t>
            </a:fld>
            <a:endParaRPr lang="en-US"/>
          </a:p>
        </p:txBody>
      </p:sp>
      <p:sp>
        <p:nvSpPr>
          <p:cNvPr id="5" name="Footer Placeholder 4">
            <a:extLst>
              <a:ext uri="{FF2B5EF4-FFF2-40B4-BE49-F238E27FC236}">
                <a16:creationId xmlns:a16="http://schemas.microsoft.com/office/drawing/2014/main" id="{EBE1BED1-379C-4340-B112-080CB91DE203}"/>
              </a:ext>
            </a:extLst>
          </p:cNvPr>
          <p:cNvSpPr>
            <a:spLocks noGrp="1"/>
          </p:cNvSpPr>
          <p:nvPr>
            <p:ph type="ftr" sz="quarter" idx="11"/>
          </p:nvPr>
        </p:nvSpPr>
        <p:spPr/>
        <p:txBody>
          <a:bodyPr/>
          <a:lstStyle/>
          <a:p>
            <a:r>
              <a:rPr lang="en-US"/>
              <a:t>ec-19-0190-00-0PNP</a:t>
            </a:r>
          </a:p>
        </p:txBody>
      </p:sp>
      <p:sp>
        <p:nvSpPr>
          <p:cNvPr id="6" name="Slide Number Placeholder 5">
            <a:extLst>
              <a:ext uri="{FF2B5EF4-FFF2-40B4-BE49-F238E27FC236}">
                <a16:creationId xmlns:a16="http://schemas.microsoft.com/office/drawing/2014/main" id="{C61C315A-BE4C-4DA6-ACB9-16F68C6CF118}"/>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3880745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98C5A-87A4-40AD-B410-3A62A2453B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7BA4AE-2803-4203-8C14-FAF061740D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2D0939-C125-4843-899F-52C1853BF4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DDF520-DFBE-4F9A-95CE-AD3602A071C1}"/>
              </a:ext>
            </a:extLst>
          </p:cNvPr>
          <p:cNvSpPr>
            <a:spLocks noGrp="1"/>
          </p:cNvSpPr>
          <p:nvPr>
            <p:ph type="dt" sz="half" idx="10"/>
          </p:nvPr>
        </p:nvSpPr>
        <p:spPr/>
        <p:txBody>
          <a:bodyPr/>
          <a:lstStyle/>
          <a:p>
            <a:fld id="{ABEBC55F-0D1C-4E9D-8334-964AF5969DBF}" type="datetime1">
              <a:rPr lang="en-US" smtClean="0"/>
              <a:t>11/15/2019</a:t>
            </a:fld>
            <a:endParaRPr lang="en-US"/>
          </a:p>
        </p:txBody>
      </p:sp>
      <p:sp>
        <p:nvSpPr>
          <p:cNvPr id="6" name="Footer Placeholder 5">
            <a:extLst>
              <a:ext uri="{FF2B5EF4-FFF2-40B4-BE49-F238E27FC236}">
                <a16:creationId xmlns:a16="http://schemas.microsoft.com/office/drawing/2014/main" id="{84A846AE-214C-4AF3-ADF2-F2459E52CA2A}"/>
              </a:ext>
            </a:extLst>
          </p:cNvPr>
          <p:cNvSpPr>
            <a:spLocks noGrp="1"/>
          </p:cNvSpPr>
          <p:nvPr>
            <p:ph type="ftr" sz="quarter" idx="11"/>
          </p:nvPr>
        </p:nvSpPr>
        <p:spPr/>
        <p:txBody>
          <a:bodyPr/>
          <a:lstStyle/>
          <a:p>
            <a:r>
              <a:rPr lang="en-US"/>
              <a:t>ec-19-0190-00-0PNP</a:t>
            </a:r>
          </a:p>
        </p:txBody>
      </p:sp>
      <p:sp>
        <p:nvSpPr>
          <p:cNvPr id="7" name="Slide Number Placeholder 6">
            <a:extLst>
              <a:ext uri="{FF2B5EF4-FFF2-40B4-BE49-F238E27FC236}">
                <a16:creationId xmlns:a16="http://schemas.microsoft.com/office/drawing/2014/main" id="{8CFFABD2-4C7F-4D99-9D36-F85F5BFCBCD1}"/>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2105859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7264E-9BE4-4539-BEAB-C11EF753C8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82B50E-C3B7-4BE3-9F96-54D81F4FB9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5538F7-9F0E-4F5A-B258-8AC4D71D19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44E4D6-FE37-4293-9F8E-199C8E1C69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D32DDD-B7D7-40EB-AC95-95DCBF7DED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CE0B92-85E4-446B-B483-9486CE03C8D4}"/>
              </a:ext>
            </a:extLst>
          </p:cNvPr>
          <p:cNvSpPr>
            <a:spLocks noGrp="1"/>
          </p:cNvSpPr>
          <p:nvPr>
            <p:ph type="dt" sz="half" idx="10"/>
          </p:nvPr>
        </p:nvSpPr>
        <p:spPr/>
        <p:txBody>
          <a:bodyPr/>
          <a:lstStyle/>
          <a:p>
            <a:fld id="{1FE170B1-2036-465F-AC3C-16597A5D7BC4}" type="datetime1">
              <a:rPr lang="en-US" smtClean="0"/>
              <a:t>11/15/2019</a:t>
            </a:fld>
            <a:endParaRPr lang="en-US"/>
          </a:p>
        </p:txBody>
      </p:sp>
      <p:sp>
        <p:nvSpPr>
          <p:cNvPr id="8" name="Footer Placeholder 7">
            <a:extLst>
              <a:ext uri="{FF2B5EF4-FFF2-40B4-BE49-F238E27FC236}">
                <a16:creationId xmlns:a16="http://schemas.microsoft.com/office/drawing/2014/main" id="{C0B75585-A938-4FC7-94F3-EE00ED8224A7}"/>
              </a:ext>
            </a:extLst>
          </p:cNvPr>
          <p:cNvSpPr>
            <a:spLocks noGrp="1"/>
          </p:cNvSpPr>
          <p:nvPr>
            <p:ph type="ftr" sz="quarter" idx="11"/>
          </p:nvPr>
        </p:nvSpPr>
        <p:spPr/>
        <p:txBody>
          <a:bodyPr/>
          <a:lstStyle/>
          <a:p>
            <a:r>
              <a:rPr lang="en-US"/>
              <a:t>ec-19-0190-00-0PNP</a:t>
            </a:r>
          </a:p>
        </p:txBody>
      </p:sp>
      <p:sp>
        <p:nvSpPr>
          <p:cNvPr id="9" name="Slide Number Placeholder 8">
            <a:extLst>
              <a:ext uri="{FF2B5EF4-FFF2-40B4-BE49-F238E27FC236}">
                <a16:creationId xmlns:a16="http://schemas.microsoft.com/office/drawing/2014/main" id="{67120B97-6BB9-4447-BABD-5F60F6BB4104}"/>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87895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BF2E-88F1-4ACF-A422-CEFD8BF962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035D75-71F4-421D-8F20-AE322C064B52}"/>
              </a:ext>
            </a:extLst>
          </p:cNvPr>
          <p:cNvSpPr>
            <a:spLocks noGrp="1"/>
          </p:cNvSpPr>
          <p:nvPr>
            <p:ph type="dt" sz="half" idx="10"/>
          </p:nvPr>
        </p:nvSpPr>
        <p:spPr/>
        <p:txBody>
          <a:bodyPr/>
          <a:lstStyle/>
          <a:p>
            <a:fld id="{F37A7BA4-806C-48D8-9C16-7EEED17B3FAB}" type="datetime1">
              <a:rPr lang="en-US" smtClean="0"/>
              <a:t>11/15/2019</a:t>
            </a:fld>
            <a:endParaRPr lang="en-US"/>
          </a:p>
        </p:txBody>
      </p:sp>
      <p:sp>
        <p:nvSpPr>
          <p:cNvPr id="4" name="Footer Placeholder 3">
            <a:extLst>
              <a:ext uri="{FF2B5EF4-FFF2-40B4-BE49-F238E27FC236}">
                <a16:creationId xmlns:a16="http://schemas.microsoft.com/office/drawing/2014/main" id="{1D8359E2-C03A-4E60-8A69-BBA875BF6698}"/>
              </a:ext>
            </a:extLst>
          </p:cNvPr>
          <p:cNvSpPr>
            <a:spLocks noGrp="1"/>
          </p:cNvSpPr>
          <p:nvPr>
            <p:ph type="ftr" sz="quarter" idx="11"/>
          </p:nvPr>
        </p:nvSpPr>
        <p:spPr/>
        <p:txBody>
          <a:bodyPr/>
          <a:lstStyle/>
          <a:p>
            <a:r>
              <a:rPr lang="en-US"/>
              <a:t>ec-19-0190-00-0PNP</a:t>
            </a:r>
          </a:p>
        </p:txBody>
      </p:sp>
      <p:sp>
        <p:nvSpPr>
          <p:cNvPr id="5" name="Slide Number Placeholder 4">
            <a:extLst>
              <a:ext uri="{FF2B5EF4-FFF2-40B4-BE49-F238E27FC236}">
                <a16:creationId xmlns:a16="http://schemas.microsoft.com/office/drawing/2014/main" id="{C81AFF95-400E-4CC9-8409-BEE79486CF7B}"/>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2649603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092F50-7281-47C0-B497-9D54FA6ED8D6}"/>
              </a:ext>
            </a:extLst>
          </p:cNvPr>
          <p:cNvSpPr>
            <a:spLocks noGrp="1"/>
          </p:cNvSpPr>
          <p:nvPr>
            <p:ph type="dt" sz="half" idx="10"/>
          </p:nvPr>
        </p:nvSpPr>
        <p:spPr/>
        <p:txBody>
          <a:bodyPr/>
          <a:lstStyle/>
          <a:p>
            <a:fld id="{ED7DE8AA-BBED-4512-BF75-02FC5F118EC4}" type="datetime1">
              <a:rPr lang="en-US" smtClean="0"/>
              <a:t>11/15/2019</a:t>
            </a:fld>
            <a:endParaRPr lang="en-US"/>
          </a:p>
        </p:txBody>
      </p:sp>
      <p:sp>
        <p:nvSpPr>
          <p:cNvPr id="3" name="Footer Placeholder 2">
            <a:extLst>
              <a:ext uri="{FF2B5EF4-FFF2-40B4-BE49-F238E27FC236}">
                <a16:creationId xmlns:a16="http://schemas.microsoft.com/office/drawing/2014/main" id="{DE3D0E85-C0D5-4076-950E-E218FA7ACCAC}"/>
              </a:ext>
            </a:extLst>
          </p:cNvPr>
          <p:cNvSpPr>
            <a:spLocks noGrp="1"/>
          </p:cNvSpPr>
          <p:nvPr>
            <p:ph type="ftr" sz="quarter" idx="11"/>
          </p:nvPr>
        </p:nvSpPr>
        <p:spPr/>
        <p:txBody>
          <a:bodyPr/>
          <a:lstStyle/>
          <a:p>
            <a:r>
              <a:rPr lang="en-US"/>
              <a:t>ec-19-0190-00-0PNP</a:t>
            </a:r>
          </a:p>
        </p:txBody>
      </p:sp>
      <p:sp>
        <p:nvSpPr>
          <p:cNvPr id="4" name="Slide Number Placeholder 3">
            <a:extLst>
              <a:ext uri="{FF2B5EF4-FFF2-40B4-BE49-F238E27FC236}">
                <a16:creationId xmlns:a16="http://schemas.microsoft.com/office/drawing/2014/main" id="{5DDEE498-00A3-4F09-AEF6-FF1AA8ECCBB2}"/>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1522460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6EB1C-3B9A-4A8D-BF3E-AB67C1964E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1DACDB-DC3E-4917-9A27-B9EFAEF3B3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609F1E-4B87-44CF-8357-E53FFAED39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514EC7-540F-47A0-937B-9A9E69A7A46C}"/>
              </a:ext>
            </a:extLst>
          </p:cNvPr>
          <p:cNvSpPr>
            <a:spLocks noGrp="1"/>
          </p:cNvSpPr>
          <p:nvPr>
            <p:ph type="dt" sz="half" idx="10"/>
          </p:nvPr>
        </p:nvSpPr>
        <p:spPr/>
        <p:txBody>
          <a:bodyPr/>
          <a:lstStyle/>
          <a:p>
            <a:fld id="{97F606E1-9F44-4F28-B00F-5E8790D95B7B}" type="datetime1">
              <a:rPr lang="en-US" smtClean="0"/>
              <a:t>11/15/2019</a:t>
            </a:fld>
            <a:endParaRPr lang="en-US"/>
          </a:p>
        </p:txBody>
      </p:sp>
      <p:sp>
        <p:nvSpPr>
          <p:cNvPr id="6" name="Footer Placeholder 5">
            <a:extLst>
              <a:ext uri="{FF2B5EF4-FFF2-40B4-BE49-F238E27FC236}">
                <a16:creationId xmlns:a16="http://schemas.microsoft.com/office/drawing/2014/main" id="{116E0491-44D9-4450-B20C-9808BD91837D}"/>
              </a:ext>
            </a:extLst>
          </p:cNvPr>
          <p:cNvSpPr>
            <a:spLocks noGrp="1"/>
          </p:cNvSpPr>
          <p:nvPr>
            <p:ph type="ftr" sz="quarter" idx="11"/>
          </p:nvPr>
        </p:nvSpPr>
        <p:spPr/>
        <p:txBody>
          <a:bodyPr/>
          <a:lstStyle/>
          <a:p>
            <a:r>
              <a:rPr lang="en-US"/>
              <a:t>ec-19-0190-00-0PNP</a:t>
            </a:r>
          </a:p>
        </p:txBody>
      </p:sp>
      <p:sp>
        <p:nvSpPr>
          <p:cNvPr id="7" name="Slide Number Placeholder 6">
            <a:extLst>
              <a:ext uri="{FF2B5EF4-FFF2-40B4-BE49-F238E27FC236}">
                <a16:creationId xmlns:a16="http://schemas.microsoft.com/office/drawing/2014/main" id="{2283D0FC-52E4-4FB1-9B2D-37AE1DD72855}"/>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90289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47FA1-8CBA-4F6B-97AF-4E8D7A9549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A19DAB-4AEA-45DF-866A-F66F4CD8CD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629345-92A4-4DB9-8C3E-C4777AC6AA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5219B1-854C-48C0-B59B-3F1732C3021A}"/>
              </a:ext>
            </a:extLst>
          </p:cNvPr>
          <p:cNvSpPr>
            <a:spLocks noGrp="1"/>
          </p:cNvSpPr>
          <p:nvPr>
            <p:ph type="dt" sz="half" idx="10"/>
          </p:nvPr>
        </p:nvSpPr>
        <p:spPr/>
        <p:txBody>
          <a:bodyPr/>
          <a:lstStyle/>
          <a:p>
            <a:fld id="{DB8525E4-0C5D-46A6-A382-79A705B7F035}" type="datetime1">
              <a:rPr lang="en-US" smtClean="0"/>
              <a:t>11/15/2019</a:t>
            </a:fld>
            <a:endParaRPr lang="en-US"/>
          </a:p>
        </p:txBody>
      </p:sp>
      <p:sp>
        <p:nvSpPr>
          <p:cNvPr id="6" name="Footer Placeholder 5">
            <a:extLst>
              <a:ext uri="{FF2B5EF4-FFF2-40B4-BE49-F238E27FC236}">
                <a16:creationId xmlns:a16="http://schemas.microsoft.com/office/drawing/2014/main" id="{AE175AFD-4FD1-42C1-A982-7AEB23FEAE1F}"/>
              </a:ext>
            </a:extLst>
          </p:cNvPr>
          <p:cNvSpPr>
            <a:spLocks noGrp="1"/>
          </p:cNvSpPr>
          <p:nvPr>
            <p:ph type="ftr" sz="quarter" idx="11"/>
          </p:nvPr>
        </p:nvSpPr>
        <p:spPr/>
        <p:txBody>
          <a:bodyPr/>
          <a:lstStyle/>
          <a:p>
            <a:r>
              <a:rPr lang="en-US"/>
              <a:t>ec-19-0190-00-0PNP</a:t>
            </a:r>
          </a:p>
        </p:txBody>
      </p:sp>
      <p:sp>
        <p:nvSpPr>
          <p:cNvPr id="7" name="Slide Number Placeholder 6">
            <a:extLst>
              <a:ext uri="{FF2B5EF4-FFF2-40B4-BE49-F238E27FC236}">
                <a16:creationId xmlns:a16="http://schemas.microsoft.com/office/drawing/2014/main" id="{4C9B230D-0D79-46E7-9675-7BAAB76115B7}"/>
              </a:ext>
            </a:extLst>
          </p:cNvPr>
          <p:cNvSpPr>
            <a:spLocks noGrp="1"/>
          </p:cNvSpPr>
          <p:nvPr>
            <p:ph type="sldNum" sz="quarter" idx="12"/>
          </p:nvPr>
        </p:nvSpPr>
        <p:spPr/>
        <p:txBody>
          <a:bodyPr/>
          <a:lstStyle/>
          <a:p>
            <a:fld id="{56287DC0-DD55-4A83-9354-A90ABEA74E7A}" type="slidenum">
              <a:rPr lang="en-US" smtClean="0"/>
              <a:t>‹#›</a:t>
            </a:fld>
            <a:endParaRPr lang="en-US"/>
          </a:p>
        </p:txBody>
      </p:sp>
    </p:spTree>
    <p:extLst>
      <p:ext uri="{BB962C8B-B14F-4D97-AF65-F5344CB8AC3E}">
        <p14:creationId xmlns:p14="http://schemas.microsoft.com/office/powerpoint/2010/main" val="189674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26A5D6-03BA-4DB5-9BC7-A4B30AEEF0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9FFFB5-02ED-4B82-8FA1-B5FF53870B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1BB798-5CF4-4621-A05C-027646CF1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CF83E-380B-4972-AB4E-CDEC2E050AD2}" type="datetime1">
              <a:rPr lang="en-US" smtClean="0"/>
              <a:t>11/15/2019</a:t>
            </a:fld>
            <a:endParaRPr lang="en-US"/>
          </a:p>
        </p:txBody>
      </p:sp>
      <p:sp>
        <p:nvSpPr>
          <p:cNvPr id="5" name="Footer Placeholder 4">
            <a:extLst>
              <a:ext uri="{FF2B5EF4-FFF2-40B4-BE49-F238E27FC236}">
                <a16:creationId xmlns:a16="http://schemas.microsoft.com/office/drawing/2014/main" id="{CF3FE0CF-7E2B-4A92-8182-2D5CBB9B6B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ec-19-0190-00-0PNP</a:t>
            </a:r>
          </a:p>
        </p:txBody>
      </p:sp>
      <p:sp>
        <p:nvSpPr>
          <p:cNvPr id="6" name="Slide Number Placeholder 5">
            <a:extLst>
              <a:ext uri="{FF2B5EF4-FFF2-40B4-BE49-F238E27FC236}">
                <a16:creationId xmlns:a16="http://schemas.microsoft.com/office/drawing/2014/main" id="{52168614-1AF9-471A-A8A4-E7A80F5B8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287DC0-DD55-4A83-9354-A90ABEA74E7A}" type="slidenum">
              <a:rPr lang="en-US" smtClean="0"/>
              <a:t>‹#›</a:t>
            </a:fld>
            <a:endParaRPr lang="en-US"/>
          </a:p>
        </p:txBody>
      </p:sp>
    </p:spTree>
    <p:extLst>
      <p:ext uri="{BB962C8B-B14F-4D97-AF65-F5344CB8AC3E}">
        <p14:creationId xmlns:p14="http://schemas.microsoft.com/office/powerpoint/2010/main" val="1800176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whatis/ieee-policies.pdf" TargetMode="External"/><Relationship Id="rId2" Type="http://schemas.openxmlformats.org/officeDocument/2006/relationships/hyperlink" Target="https://site.ieee.org/gdpr/social-media-compliance/" TargetMode="External"/><Relationship Id="rId1" Type="http://schemas.openxmlformats.org/officeDocument/2006/relationships/slideLayout" Target="../slideLayouts/slideLayout2.xml"/><Relationship Id="rId4" Type="http://schemas.openxmlformats.org/officeDocument/2006/relationships/hyperlink" Target="https://brand-experience.ieee.org/guidelines/digital/social-medi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CE86-F9DA-4518-9BD8-65FBB912540B}"/>
              </a:ext>
            </a:extLst>
          </p:cNvPr>
          <p:cNvSpPr>
            <a:spLocks noGrp="1"/>
          </p:cNvSpPr>
          <p:nvPr>
            <p:ph type="ctrTitle"/>
          </p:nvPr>
        </p:nvSpPr>
        <p:spPr/>
        <p:txBody>
          <a:bodyPr anchor="t"/>
          <a:lstStyle/>
          <a:p>
            <a:r>
              <a:rPr lang="en-US" dirty="0"/>
              <a:t>Rules Meeting - </a:t>
            </a:r>
            <a:br>
              <a:rPr lang="en-US" dirty="0"/>
            </a:br>
            <a:r>
              <a:rPr lang="en-US" dirty="0"/>
              <a:t>Requested Agenda Items</a:t>
            </a:r>
          </a:p>
        </p:txBody>
      </p:sp>
      <p:sp>
        <p:nvSpPr>
          <p:cNvPr id="3" name="Subtitle 2">
            <a:extLst>
              <a:ext uri="{FF2B5EF4-FFF2-40B4-BE49-F238E27FC236}">
                <a16:creationId xmlns:a16="http://schemas.microsoft.com/office/drawing/2014/main" id="{5F93C987-4E51-49BA-91A6-ADE97136EDA0}"/>
              </a:ext>
            </a:extLst>
          </p:cNvPr>
          <p:cNvSpPr>
            <a:spLocks noGrp="1"/>
          </p:cNvSpPr>
          <p:nvPr>
            <p:ph type="subTitle" idx="1"/>
          </p:nvPr>
        </p:nvSpPr>
        <p:spPr>
          <a:xfrm>
            <a:off x="1524000" y="3602038"/>
            <a:ext cx="9144000" cy="2433926"/>
          </a:xfrm>
        </p:spPr>
        <p:txBody>
          <a:bodyPr>
            <a:normAutofit fontScale="85000" lnSpcReduction="20000"/>
          </a:bodyPr>
          <a:lstStyle/>
          <a:p>
            <a:r>
              <a:rPr lang="en-US" dirty="0"/>
              <a:t>John D’Ambrosia</a:t>
            </a:r>
          </a:p>
          <a:p>
            <a:r>
              <a:rPr lang="en-US" dirty="0" err="1"/>
              <a:t>Futurewei</a:t>
            </a:r>
            <a:r>
              <a:rPr lang="en-US" dirty="0"/>
              <a:t>, Subsidiary of Huawei</a:t>
            </a:r>
          </a:p>
          <a:p>
            <a:endParaRPr lang="en-US" dirty="0"/>
          </a:p>
          <a:p>
            <a:r>
              <a:rPr lang="en-US" dirty="0"/>
              <a:t>Nov 10, 2019</a:t>
            </a:r>
          </a:p>
          <a:p>
            <a:r>
              <a:rPr lang="en-US" dirty="0"/>
              <a:t>Kona, HI, USA</a:t>
            </a:r>
          </a:p>
          <a:p>
            <a:r>
              <a:rPr lang="en-US" dirty="0"/>
              <a:t>IEEE 802 Nov 2019 Plenary</a:t>
            </a:r>
          </a:p>
          <a:p>
            <a:r>
              <a:rPr lang="en-US" b="1" dirty="0"/>
              <a:t>ec-19-0190-00-0PNP</a:t>
            </a:r>
            <a:endParaRPr lang="en-US" dirty="0"/>
          </a:p>
        </p:txBody>
      </p:sp>
      <p:sp>
        <p:nvSpPr>
          <p:cNvPr id="4" name="Footer Placeholder 3">
            <a:extLst>
              <a:ext uri="{FF2B5EF4-FFF2-40B4-BE49-F238E27FC236}">
                <a16:creationId xmlns:a16="http://schemas.microsoft.com/office/drawing/2014/main" id="{AB0BC54C-364E-4FFA-8F1D-1D88294C756A}"/>
              </a:ext>
            </a:extLst>
          </p:cNvPr>
          <p:cNvSpPr>
            <a:spLocks noGrp="1"/>
          </p:cNvSpPr>
          <p:nvPr>
            <p:ph type="ftr" sz="quarter" idx="11"/>
          </p:nvPr>
        </p:nvSpPr>
        <p:spPr/>
        <p:txBody>
          <a:bodyPr/>
          <a:lstStyle/>
          <a:p>
            <a:r>
              <a:rPr lang="en-US"/>
              <a:t>ec-19-0190-00-0PNP</a:t>
            </a:r>
          </a:p>
        </p:txBody>
      </p:sp>
      <p:sp>
        <p:nvSpPr>
          <p:cNvPr id="5" name="Slide Number Placeholder 4">
            <a:extLst>
              <a:ext uri="{FF2B5EF4-FFF2-40B4-BE49-F238E27FC236}">
                <a16:creationId xmlns:a16="http://schemas.microsoft.com/office/drawing/2014/main" id="{9E26B589-1539-4C18-838F-05F40835619C}"/>
              </a:ext>
            </a:extLst>
          </p:cNvPr>
          <p:cNvSpPr>
            <a:spLocks noGrp="1"/>
          </p:cNvSpPr>
          <p:nvPr>
            <p:ph type="sldNum" sz="quarter" idx="12"/>
          </p:nvPr>
        </p:nvSpPr>
        <p:spPr/>
        <p:txBody>
          <a:bodyPr/>
          <a:lstStyle/>
          <a:p>
            <a:fld id="{56287DC0-DD55-4A83-9354-A90ABEA74E7A}" type="slidenum">
              <a:rPr lang="en-US" smtClean="0"/>
              <a:t>1</a:t>
            </a:fld>
            <a:endParaRPr lang="en-US"/>
          </a:p>
        </p:txBody>
      </p:sp>
    </p:spTree>
    <p:extLst>
      <p:ext uri="{BB962C8B-B14F-4D97-AF65-F5344CB8AC3E}">
        <p14:creationId xmlns:p14="http://schemas.microsoft.com/office/powerpoint/2010/main" val="3938748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C56C5-24BA-4AFD-B5F4-DD9D11D0040D}"/>
              </a:ext>
            </a:extLst>
          </p:cNvPr>
          <p:cNvSpPr>
            <a:spLocks noGrp="1"/>
          </p:cNvSpPr>
          <p:nvPr>
            <p:ph type="title"/>
          </p:nvPr>
        </p:nvSpPr>
        <p:spPr/>
        <p:txBody>
          <a:bodyPr/>
          <a:lstStyle/>
          <a:p>
            <a:r>
              <a:rPr lang="en-US" dirty="0"/>
              <a:t>Requested Agenda Items</a:t>
            </a:r>
          </a:p>
        </p:txBody>
      </p:sp>
      <p:sp>
        <p:nvSpPr>
          <p:cNvPr id="3" name="Content Placeholder 2">
            <a:extLst>
              <a:ext uri="{FF2B5EF4-FFF2-40B4-BE49-F238E27FC236}">
                <a16:creationId xmlns:a16="http://schemas.microsoft.com/office/drawing/2014/main" id="{6B968E19-2D1B-485E-9CB1-652A8E16C3C9}"/>
              </a:ext>
            </a:extLst>
          </p:cNvPr>
          <p:cNvSpPr>
            <a:spLocks noGrp="1"/>
          </p:cNvSpPr>
          <p:nvPr>
            <p:ph idx="1"/>
          </p:nvPr>
        </p:nvSpPr>
        <p:spPr/>
        <p:txBody>
          <a:bodyPr/>
          <a:lstStyle/>
          <a:p>
            <a:pPr marL="514350" indent="-514350">
              <a:buFont typeface="+mj-lt"/>
              <a:buAutoNum type="arabicPeriod"/>
            </a:pPr>
            <a:r>
              <a:rPr lang="en-US" dirty="0"/>
              <a:t>Release of Available Time on Tutorial Monday Evenings</a:t>
            </a:r>
          </a:p>
          <a:p>
            <a:pPr marL="514350" indent="-514350">
              <a:buFont typeface="+mj-lt"/>
              <a:buAutoNum type="arabicPeriod"/>
            </a:pPr>
            <a:r>
              <a:rPr lang="en-US" dirty="0"/>
              <a:t>Social Media</a:t>
            </a:r>
          </a:p>
        </p:txBody>
      </p:sp>
      <p:sp>
        <p:nvSpPr>
          <p:cNvPr id="4" name="Footer Placeholder 3">
            <a:extLst>
              <a:ext uri="{FF2B5EF4-FFF2-40B4-BE49-F238E27FC236}">
                <a16:creationId xmlns:a16="http://schemas.microsoft.com/office/drawing/2014/main" id="{82659A83-4D7D-4419-AF8E-35FCAF33535C}"/>
              </a:ext>
            </a:extLst>
          </p:cNvPr>
          <p:cNvSpPr>
            <a:spLocks noGrp="1"/>
          </p:cNvSpPr>
          <p:nvPr>
            <p:ph type="ftr" sz="quarter" idx="11"/>
          </p:nvPr>
        </p:nvSpPr>
        <p:spPr/>
        <p:txBody>
          <a:bodyPr/>
          <a:lstStyle/>
          <a:p>
            <a:r>
              <a:rPr lang="en-US"/>
              <a:t>ec-19-0190-00-0PNP</a:t>
            </a:r>
          </a:p>
        </p:txBody>
      </p:sp>
      <p:sp>
        <p:nvSpPr>
          <p:cNvPr id="5" name="Slide Number Placeholder 4">
            <a:extLst>
              <a:ext uri="{FF2B5EF4-FFF2-40B4-BE49-F238E27FC236}">
                <a16:creationId xmlns:a16="http://schemas.microsoft.com/office/drawing/2014/main" id="{4156E73F-D386-4FD1-B2F8-01F634D3E90F}"/>
              </a:ext>
            </a:extLst>
          </p:cNvPr>
          <p:cNvSpPr>
            <a:spLocks noGrp="1"/>
          </p:cNvSpPr>
          <p:nvPr>
            <p:ph type="sldNum" sz="quarter" idx="12"/>
          </p:nvPr>
        </p:nvSpPr>
        <p:spPr/>
        <p:txBody>
          <a:bodyPr/>
          <a:lstStyle/>
          <a:p>
            <a:fld id="{56287DC0-DD55-4A83-9354-A90ABEA74E7A}" type="slidenum">
              <a:rPr lang="en-US" smtClean="0"/>
              <a:t>2</a:t>
            </a:fld>
            <a:endParaRPr lang="en-US"/>
          </a:p>
        </p:txBody>
      </p:sp>
    </p:spTree>
    <p:extLst>
      <p:ext uri="{BB962C8B-B14F-4D97-AF65-F5344CB8AC3E}">
        <p14:creationId xmlns:p14="http://schemas.microsoft.com/office/powerpoint/2010/main" val="910086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64A14-C9E4-4687-BA09-CA6FDAF04044}"/>
              </a:ext>
            </a:extLst>
          </p:cNvPr>
          <p:cNvSpPr>
            <a:spLocks noGrp="1"/>
          </p:cNvSpPr>
          <p:nvPr>
            <p:ph type="title"/>
          </p:nvPr>
        </p:nvSpPr>
        <p:spPr/>
        <p:txBody>
          <a:bodyPr>
            <a:normAutofit/>
          </a:bodyPr>
          <a:lstStyle/>
          <a:p>
            <a:r>
              <a:rPr lang="en-US" dirty="0"/>
              <a:t>Item #1 - Release of Available Time on Tutorial Monday Evenings</a:t>
            </a:r>
          </a:p>
        </p:txBody>
      </p:sp>
      <p:sp>
        <p:nvSpPr>
          <p:cNvPr id="3" name="Content Placeholder 2">
            <a:extLst>
              <a:ext uri="{FF2B5EF4-FFF2-40B4-BE49-F238E27FC236}">
                <a16:creationId xmlns:a16="http://schemas.microsoft.com/office/drawing/2014/main" id="{6F5536DE-4178-4A19-A5AC-4471BE86AC69}"/>
              </a:ext>
            </a:extLst>
          </p:cNvPr>
          <p:cNvSpPr>
            <a:spLocks noGrp="1"/>
          </p:cNvSpPr>
          <p:nvPr>
            <p:ph idx="1"/>
          </p:nvPr>
        </p:nvSpPr>
        <p:spPr/>
        <p:txBody>
          <a:bodyPr>
            <a:noAutofit/>
          </a:bodyPr>
          <a:lstStyle/>
          <a:p>
            <a:r>
              <a:rPr lang="en-US" sz="2000" dirty="0"/>
              <a:t>Per IEEE 802 LMSC Operations Manual</a:t>
            </a:r>
          </a:p>
          <a:p>
            <a:r>
              <a:rPr lang="en-US" sz="2000" b="1" dirty="0"/>
              <a:t>5.1.1 IEEE 802 LMSC plenary</a:t>
            </a:r>
            <a:endParaRPr lang="en-US" sz="2000" dirty="0"/>
          </a:p>
          <a:p>
            <a:r>
              <a:rPr lang="en-US" sz="2000" dirty="0"/>
              <a:t>The IEEE 802 LMSC plenary session consists of optional IEEE 802 LMSC plenary meetings, Sponsor meetings, and WG meetings. The plenary session may also offer tutorial programs. If tutorials are offered on Monday, other meetings of IEEE 802 LMSC subgroups shall not be scheduled to overlap with the time of the tutorial programs.</a:t>
            </a:r>
          </a:p>
          <a:p>
            <a:endParaRPr lang="en-US" sz="2000" dirty="0"/>
          </a:p>
          <a:p>
            <a:r>
              <a:rPr lang="en-US" sz="2000" dirty="0"/>
              <a:t>Proposal: Add to Chair’s Guidelines</a:t>
            </a:r>
          </a:p>
          <a:p>
            <a:r>
              <a:rPr lang="en-US" sz="2000" dirty="0"/>
              <a:t>Modify 2.4 [“Tutorials”], Section #3, Item d</a:t>
            </a:r>
          </a:p>
          <a:p>
            <a:pPr lvl="1"/>
            <a:r>
              <a:rPr lang="en-US" sz="2000" dirty="0"/>
              <a:t>The Executive Secretary schedules the Tutorials and announces the schedule to the Standards Committee reflector at least 30 days before the meeting.  </a:t>
            </a:r>
            <a:r>
              <a:rPr lang="en-US" sz="2000" b="1" u="sng" dirty="0"/>
              <a:t>Any time not announced as being used for tutorials 30 days prior to a plenary session is automatically released to Working Groups for their use. </a:t>
            </a:r>
          </a:p>
          <a:p>
            <a:pPr lvl="1"/>
            <a:endParaRPr lang="en-US" sz="2000" dirty="0"/>
          </a:p>
          <a:p>
            <a:pPr lvl="1"/>
            <a:endParaRPr lang="en-US" sz="2000" dirty="0"/>
          </a:p>
        </p:txBody>
      </p:sp>
      <p:sp>
        <p:nvSpPr>
          <p:cNvPr id="4" name="Footer Placeholder 3">
            <a:extLst>
              <a:ext uri="{FF2B5EF4-FFF2-40B4-BE49-F238E27FC236}">
                <a16:creationId xmlns:a16="http://schemas.microsoft.com/office/drawing/2014/main" id="{71B6F0B3-C141-47B4-B4A2-1C2A984A4498}"/>
              </a:ext>
            </a:extLst>
          </p:cNvPr>
          <p:cNvSpPr>
            <a:spLocks noGrp="1"/>
          </p:cNvSpPr>
          <p:nvPr>
            <p:ph type="ftr" sz="quarter" idx="11"/>
          </p:nvPr>
        </p:nvSpPr>
        <p:spPr/>
        <p:txBody>
          <a:bodyPr/>
          <a:lstStyle/>
          <a:p>
            <a:r>
              <a:rPr lang="en-US"/>
              <a:t>ec-19-0190-00-0PNP</a:t>
            </a:r>
          </a:p>
        </p:txBody>
      </p:sp>
      <p:sp>
        <p:nvSpPr>
          <p:cNvPr id="5" name="Slide Number Placeholder 4">
            <a:extLst>
              <a:ext uri="{FF2B5EF4-FFF2-40B4-BE49-F238E27FC236}">
                <a16:creationId xmlns:a16="http://schemas.microsoft.com/office/drawing/2014/main" id="{65E8C498-1B67-4BE8-BF8D-1C00257CD667}"/>
              </a:ext>
            </a:extLst>
          </p:cNvPr>
          <p:cNvSpPr>
            <a:spLocks noGrp="1"/>
          </p:cNvSpPr>
          <p:nvPr>
            <p:ph type="sldNum" sz="quarter" idx="12"/>
          </p:nvPr>
        </p:nvSpPr>
        <p:spPr/>
        <p:txBody>
          <a:bodyPr/>
          <a:lstStyle/>
          <a:p>
            <a:fld id="{56287DC0-DD55-4A83-9354-A90ABEA74E7A}" type="slidenum">
              <a:rPr lang="en-US" smtClean="0"/>
              <a:t>3</a:t>
            </a:fld>
            <a:endParaRPr lang="en-US" dirty="0"/>
          </a:p>
        </p:txBody>
      </p:sp>
    </p:spTree>
    <p:extLst>
      <p:ext uri="{BB962C8B-B14F-4D97-AF65-F5344CB8AC3E}">
        <p14:creationId xmlns:p14="http://schemas.microsoft.com/office/powerpoint/2010/main" val="3572725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C760D-D661-4BE0-B637-C34224CCCB59}"/>
              </a:ext>
            </a:extLst>
          </p:cNvPr>
          <p:cNvSpPr>
            <a:spLocks noGrp="1"/>
          </p:cNvSpPr>
          <p:nvPr>
            <p:ph type="title"/>
          </p:nvPr>
        </p:nvSpPr>
        <p:spPr>
          <a:xfrm>
            <a:off x="838200" y="171165"/>
            <a:ext cx="10515600" cy="844839"/>
          </a:xfrm>
        </p:spPr>
        <p:txBody>
          <a:bodyPr/>
          <a:lstStyle/>
          <a:p>
            <a:r>
              <a:rPr lang="en-US" dirty="0"/>
              <a:t>Item #2 - Social Media</a:t>
            </a:r>
          </a:p>
        </p:txBody>
      </p:sp>
      <p:sp>
        <p:nvSpPr>
          <p:cNvPr id="3" name="Content Placeholder 2">
            <a:extLst>
              <a:ext uri="{FF2B5EF4-FFF2-40B4-BE49-F238E27FC236}">
                <a16:creationId xmlns:a16="http://schemas.microsoft.com/office/drawing/2014/main" id="{D65C8A79-ECA8-4A1C-AB2D-4E14CD68DD8F}"/>
              </a:ext>
            </a:extLst>
          </p:cNvPr>
          <p:cNvSpPr>
            <a:spLocks noGrp="1"/>
          </p:cNvSpPr>
          <p:nvPr>
            <p:ph idx="1"/>
          </p:nvPr>
        </p:nvSpPr>
        <p:spPr>
          <a:xfrm>
            <a:off x="838200" y="1177636"/>
            <a:ext cx="10515600" cy="4999327"/>
          </a:xfrm>
        </p:spPr>
        <p:txBody>
          <a:bodyPr>
            <a:normAutofit fontScale="92500" lnSpcReduction="20000"/>
          </a:bodyPr>
          <a:lstStyle/>
          <a:p>
            <a:r>
              <a:rPr lang="en-US" dirty="0"/>
              <a:t>Social media being leveraged by IEEE for support of public outreach program in relation to 40</a:t>
            </a:r>
            <a:r>
              <a:rPr lang="en-US" baseline="30000" dirty="0"/>
              <a:t>th</a:t>
            </a:r>
            <a:r>
              <a:rPr lang="en-US" dirty="0"/>
              <a:t> Anniversary</a:t>
            </a:r>
          </a:p>
          <a:p>
            <a:r>
              <a:rPr lang="en-US" dirty="0"/>
              <a:t>“IEEE 802” has no [or limited] social media presence</a:t>
            </a:r>
          </a:p>
          <a:p>
            <a:pPr lvl="1"/>
            <a:r>
              <a:rPr lang="en-US" dirty="0"/>
              <a:t>No Twitter handle</a:t>
            </a:r>
          </a:p>
          <a:p>
            <a:pPr lvl="1"/>
            <a:r>
              <a:rPr lang="en-US" dirty="0"/>
              <a:t>LinkedIn / Facebook – not currently being explored</a:t>
            </a:r>
          </a:p>
          <a:p>
            <a:r>
              <a:rPr lang="en-US" dirty="0"/>
              <a:t>Exploring limited social media usage as part of public outreach effort &amp; ongoing efforts</a:t>
            </a:r>
          </a:p>
          <a:p>
            <a:pPr lvl="1"/>
            <a:r>
              <a:rPr lang="en-US" dirty="0"/>
              <a:t>IEEE 802 Meeting announcements</a:t>
            </a:r>
          </a:p>
          <a:p>
            <a:pPr lvl="1"/>
            <a:r>
              <a:rPr lang="en-US" dirty="0"/>
              <a:t>IEEE 802 EC approved press releases</a:t>
            </a:r>
          </a:p>
          <a:p>
            <a:r>
              <a:rPr lang="en-US" dirty="0"/>
              <a:t>Rules / Guidelines</a:t>
            </a:r>
          </a:p>
          <a:p>
            <a:pPr lvl="1"/>
            <a:r>
              <a:rPr lang="en-US" dirty="0"/>
              <a:t>IEEE – Social media compliance - </a:t>
            </a:r>
            <a:r>
              <a:rPr lang="en-US" sz="1900" dirty="0">
                <a:hlinkClick r:id="rId2"/>
              </a:rPr>
              <a:t>https://site.ieee.org/gdpr/social-media-compliance/</a:t>
            </a:r>
            <a:endParaRPr lang="en-US" sz="1900" dirty="0"/>
          </a:p>
          <a:p>
            <a:pPr lvl="1"/>
            <a:r>
              <a:rPr lang="en-US" dirty="0"/>
              <a:t>IEEE Social Media Policy (Section 9.27) - </a:t>
            </a:r>
            <a:r>
              <a:rPr lang="en-US" sz="1900" dirty="0">
                <a:hlinkClick r:id="rId3"/>
              </a:rPr>
              <a:t>https://www.ieee.org/content/dam/ieee-org/ieee/web/org/about/whatis/ieee-policies.pdf</a:t>
            </a:r>
            <a:r>
              <a:rPr lang="en-US" sz="1900" dirty="0"/>
              <a:t> </a:t>
            </a:r>
          </a:p>
          <a:p>
            <a:pPr lvl="1"/>
            <a:r>
              <a:rPr lang="en-US" dirty="0"/>
              <a:t>IEEE social media policy practices on ieee.org: </a:t>
            </a:r>
            <a:r>
              <a:rPr lang="en-US" sz="1900" dirty="0">
                <a:hlinkClick r:id="rId4"/>
              </a:rPr>
              <a:t>https://brand-experience.ieee.org/guidelines/digital/social-media/</a:t>
            </a:r>
            <a:endParaRPr lang="en-US" sz="1900" dirty="0"/>
          </a:p>
          <a:p>
            <a:pPr lvl="1"/>
            <a:r>
              <a:rPr lang="en-US" sz="1900" dirty="0"/>
              <a:t>Computer society has guidelines as well</a:t>
            </a:r>
            <a:endParaRPr lang="en-US" sz="1800" dirty="0"/>
          </a:p>
          <a:p>
            <a:pPr lvl="1"/>
            <a:endParaRPr lang="en-US" dirty="0"/>
          </a:p>
          <a:p>
            <a:pPr lvl="1"/>
            <a:endParaRPr lang="en-US" dirty="0"/>
          </a:p>
        </p:txBody>
      </p:sp>
      <p:sp>
        <p:nvSpPr>
          <p:cNvPr id="4" name="Footer Placeholder 3">
            <a:extLst>
              <a:ext uri="{FF2B5EF4-FFF2-40B4-BE49-F238E27FC236}">
                <a16:creationId xmlns:a16="http://schemas.microsoft.com/office/drawing/2014/main" id="{D3A70899-C071-4113-87F5-FE1AD24A4E69}"/>
              </a:ext>
            </a:extLst>
          </p:cNvPr>
          <p:cNvSpPr>
            <a:spLocks noGrp="1"/>
          </p:cNvSpPr>
          <p:nvPr>
            <p:ph type="ftr" sz="quarter" idx="11"/>
          </p:nvPr>
        </p:nvSpPr>
        <p:spPr/>
        <p:txBody>
          <a:bodyPr/>
          <a:lstStyle/>
          <a:p>
            <a:r>
              <a:rPr lang="en-US"/>
              <a:t>ec-19-0190-00-0PNP</a:t>
            </a:r>
          </a:p>
        </p:txBody>
      </p:sp>
      <p:sp>
        <p:nvSpPr>
          <p:cNvPr id="5" name="Slide Number Placeholder 4">
            <a:extLst>
              <a:ext uri="{FF2B5EF4-FFF2-40B4-BE49-F238E27FC236}">
                <a16:creationId xmlns:a16="http://schemas.microsoft.com/office/drawing/2014/main" id="{972EA1B0-3900-42F3-BE53-790D26363E8C}"/>
              </a:ext>
            </a:extLst>
          </p:cNvPr>
          <p:cNvSpPr>
            <a:spLocks noGrp="1"/>
          </p:cNvSpPr>
          <p:nvPr>
            <p:ph type="sldNum" sz="quarter" idx="12"/>
          </p:nvPr>
        </p:nvSpPr>
        <p:spPr/>
        <p:txBody>
          <a:bodyPr/>
          <a:lstStyle/>
          <a:p>
            <a:fld id="{56287DC0-DD55-4A83-9354-A90ABEA74E7A}" type="slidenum">
              <a:rPr lang="en-US" smtClean="0"/>
              <a:t>4</a:t>
            </a:fld>
            <a:endParaRPr lang="en-US"/>
          </a:p>
        </p:txBody>
      </p:sp>
    </p:spTree>
    <p:extLst>
      <p:ext uri="{BB962C8B-B14F-4D97-AF65-F5344CB8AC3E}">
        <p14:creationId xmlns:p14="http://schemas.microsoft.com/office/powerpoint/2010/main" val="139829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27996-1035-4B78-A908-86A52321457C}"/>
              </a:ext>
            </a:extLst>
          </p:cNvPr>
          <p:cNvSpPr>
            <a:spLocks noGrp="1"/>
          </p:cNvSpPr>
          <p:nvPr>
            <p:ph type="title"/>
          </p:nvPr>
        </p:nvSpPr>
        <p:spPr/>
        <p:txBody>
          <a:bodyPr/>
          <a:lstStyle/>
          <a:p>
            <a:r>
              <a:rPr lang="en-US" dirty="0"/>
              <a:t>IEEE 802 Social Media Perspective</a:t>
            </a:r>
          </a:p>
        </p:txBody>
      </p:sp>
      <p:sp>
        <p:nvSpPr>
          <p:cNvPr id="3" name="Content Placeholder 2">
            <a:extLst>
              <a:ext uri="{FF2B5EF4-FFF2-40B4-BE49-F238E27FC236}">
                <a16:creationId xmlns:a16="http://schemas.microsoft.com/office/drawing/2014/main" id="{A8E83AD7-853D-4294-9FF0-255868A49EE5}"/>
              </a:ext>
            </a:extLst>
          </p:cNvPr>
          <p:cNvSpPr>
            <a:spLocks noGrp="1"/>
          </p:cNvSpPr>
          <p:nvPr>
            <p:ph idx="1"/>
          </p:nvPr>
        </p:nvSpPr>
        <p:spPr/>
        <p:txBody>
          <a:bodyPr/>
          <a:lstStyle/>
          <a:p>
            <a:r>
              <a:rPr lang="en-US" dirty="0"/>
              <a:t>Modify Chair’s Guidelines</a:t>
            </a:r>
          </a:p>
          <a:p>
            <a:pPr lvl="1"/>
            <a:r>
              <a:rPr lang="en-US" dirty="0"/>
              <a:t>Create social media position (primary / secondary) </a:t>
            </a:r>
          </a:p>
          <a:p>
            <a:pPr lvl="1"/>
            <a:r>
              <a:rPr lang="en-US" dirty="0"/>
              <a:t>Limit social media messaging [at this time] to</a:t>
            </a:r>
          </a:p>
          <a:p>
            <a:pPr lvl="2"/>
            <a:r>
              <a:rPr lang="en-US" dirty="0"/>
              <a:t>Meeting announcements</a:t>
            </a:r>
          </a:p>
          <a:p>
            <a:pPr lvl="2"/>
            <a:r>
              <a:rPr lang="en-US" dirty="0"/>
              <a:t>Announcements of IEEE 802 EC Approved Press Releases</a:t>
            </a:r>
          </a:p>
          <a:p>
            <a:r>
              <a:rPr lang="en-US" dirty="0"/>
              <a:t>IEEE 802 social media messaging SHALL follow appropriate IEEE policies regarding social media.</a:t>
            </a:r>
          </a:p>
          <a:p>
            <a:pPr lvl="2"/>
            <a:endParaRPr lang="en-US" dirty="0"/>
          </a:p>
        </p:txBody>
      </p:sp>
      <p:sp>
        <p:nvSpPr>
          <p:cNvPr id="4" name="Footer Placeholder 3">
            <a:extLst>
              <a:ext uri="{FF2B5EF4-FFF2-40B4-BE49-F238E27FC236}">
                <a16:creationId xmlns:a16="http://schemas.microsoft.com/office/drawing/2014/main" id="{B4E912BD-B007-4ADE-B9A9-154CA68FBA60}"/>
              </a:ext>
            </a:extLst>
          </p:cNvPr>
          <p:cNvSpPr>
            <a:spLocks noGrp="1"/>
          </p:cNvSpPr>
          <p:nvPr>
            <p:ph type="ftr" sz="quarter" idx="11"/>
          </p:nvPr>
        </p:nvSpPr>
        <p:spPr/>
        <p:txBody>
          <a:bodyPr/>
          <a:lstStyle/>
          <a:p>
            <a:r>
              <a:rPr lang="en-US"/>
              <a:t>ec-19-0190-00-0PNP</a:t>
            </a:r>
          </a:p>
        </p:txBody>
      </p:sp>
      <p:sp>
        <p:nvSpPr>
          <p:cNvPr id="5" name="Slide Number Placeholder 4">
            <a:extLst>
              <a:ext uri="{FF2B5EF4-FFF2-40B4-BE49-F238E27FC236}">
                <a16:creationId xmlns:a16="http://schemas.microsoft.com/office/drawing/2014/main" id="{106ED3D7-E51E-4D15-A68F-A342190DF6D8}"/>
              </a:ext>
            </a:extLst>
          </p:cNvPr>
          <p:cNvSpPr>
            <a:spLocks noGrp="1"/>
          </p:cNvSpPr>
          <p:nvPr>
            <p:ph type="sldNum" sz="quarter" idx="12"/>
          </p:nvPr>
        </p:nvSpPr>
        <p:spPr/>
        <p:txBody>
          <a:bodyPr/>
          <a:lstStyle/>
          <a:p>
            <a:fld id="{56287DC0-DD55-4A83-9354-A90ABEA74E7A}" type="slidenum">
              <a:rPr lang="en-US" smtClean="0"/>
              <a:t>5</a:t>
            </a:fld>
            <a:endParaRPr lang="en-US"/>
          </a:p>
        </p:txBody>
      </p:sp>
    </p:spTree>
    <p:extLst>
      <p:ext uri="{BB962C8B-B14F-4D97-AF65-F5344CB8AC3E}">
        <p14:creationId xmlns:p14="http://schemas.microsoft.com/office/powerpoint/2010/main" val="4108160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57C4F-8141-4A38-9D97-4DD6298669F3}"/>
              </a:ext>
            </a:extLst>
          </p:cNvPr>
          <p:cNvSpPr>
            <a:spLocks noGrp="1"/>
          </p:cNvSpPr>
          <p:nvPr>
            <p:ph type="title"/>
          </p:nvPr>
        </p:nvSpPr>
        <p:spPr/>
        <p:txBody>
          <a:bodyPr/>
          <a:lstStyle/>
          <a:p>
            <a:r>
              <a:rPr lang="en-US" dirty="0"/>
              <a:t>Proposed Modifications to Chair’s Guidelines</a:t>
            </a:r>
          </a:p>
        </p:txBody>
      </p:sp>
      <p:sp>
        <p:nvSpPr>
          <p:cNvPr id="3" name="Content Placeholder 2">
            <a:extLst>
              <a:ext uri="{FF2B5EF4-FFF2-40B4-BE49-F238E27FC236}">
                <a16:creationId xmlns:a16="http://schemas.microsoft.com/office/drawing/2014/main" id="{AC952827-52E8-493F-B7F3-2292F384E13A}"/>
              </a:ext>
            </a:extLst>
          </p:cNvPr>
          <p:cNvSpPr>
            <a:spLocks noGrp="1"/>
          </p:cNvSpPr>
          <p:nvPr>
            <p:ph idx="1"/>
          </p:nvPr>
        </p:nvSpPr>
        <p:spPr/>
        <p:txBody>
          <a:bodyPr>
            <a:normAutofit/>
          </a:bodyPr>
          <a:lstStyle/>
          <a:p>
            <a:r>
              <a:rPr lang="en-US" sz="2000" dirty="0"/>
              <a:t>Modify 2.4 [“Tutorials”], Section #3, Item d</a:t>
            </a:r>
          </a:p>
          <a:p>
            <a:pPr lvl="1"/>
            <a:r>
              <a:rPr lang="en-US" sz="2000" dirty="0"/>
              <a:t>The Executive Secretary schedules the Tutorials and announces the schedule to the Standards Committee reflector at least 30 days before the meeting.  </a:t>
            </a:r>
            <a:r>
              <a:rPr lang="en-US" sz="2000" b="1" u="sng" dirty="0"/>
              <a:t>Any time not announced as being used for tutorials 30 days prior to a plenary session is automatically released to Working Groups for their use. </a:t>
            </a:r>
          </a:p>
          <a:p>
            <a:pPr>
              <a:spcBef>
                <a:spcPts val="1800"/>
              </a:spcBef>
            </a:pPr>
            <a:r>
              <a:rPr lang="en-US" sz="2400" dirty="0"/>
              <a:t>Add 2.21 – “Social Media”</a:t>
            </a:r>
          </a:p>
          <a:p>
            <a:pPr lvl="1"/>
            <a:r>
              <a:rPr lang="en-US" sz="2000" dirty="0"/>
              <a:t>IEEE 802 may leverage social media channels for the following purposes only: 1) meeting announcements; 2) announcements of IEEE 802 EC Approved Press Releases; and 3) Other purposes approved by IEEE 802 EC.  The Chair shall appoint a primary individual with a secondary backup who will be responsible for messaging for noted items.  </a:t>
            </a:r>
          </a:p>
          <a:p>
            <a:pPr lvl="1" indent="0">
              <a:buNone/>
            </a:pPr>
            <a:r>
              <a:rPr lang="en-US" sz="2000" dirty="0"/>
              <a:t>IEEE 802 social media messaging SHALL follow appropriate IEEE policies regarding social media.</a:t>
            </a:r>
          </a:p>
          <a:p>
            <a:pPr lvl="1"/>
            <a:endParaRPr lang="en-US" sz="2400" dirty="0"/>
          </a:p>
          <a:p>
            <a:endParaRPr lang="en-US" sz="2400" dirty="0"/>
          </a:p>
          <a:p>
            <a:pPr lvl="1"/>
            <a:endParaRPr lang="en-US" sz="2000" dirty="0"/>
          </a:p>
        </p:txBody>
      </p:sp>
      <p:sp>
        <p:nvSpPr>
          <p:cNvPr id="4" name="Footer Placeholder 3">
            <a:extLst>
              <a:ext uri="{FF2B5EF4-FFF2-40B4-BE49-F238E27FC236}">
                <a16:creationId xmlns:a16="http://schemas.microsoft.com/office/drawing/2014/main" id="{157D8AE1-9862-4950-8705-047C8F86E51D}"/>
              </a:ext>
            </a:extLst>
          </p:cNvPr>
          <p:cNvSpPr>
            <a:spLocks noGrp="1"/>
          </p:cNvSpPr>
          <p:nvPr>
            <p:ph type="ftr" sz="quarter" idx="11"/>
          </p:nvPr>
        </p:nvSpPr>
        <p:spPr/>
        <p:txBody>
          <a:bodyPr/>
          <a:lstStyle/>
          <a:p>
            <a:r>
              <a:rPr lang="en-US" dirty="0"/>
              <a:t>ec-19-0190-01-0PNP</a:t>
            </a:r>
          </a:p>
        </p:txBody>
      </p:sp>
      <p:sp>
        <p:nvSpPr>
          <p:cNvPr id="5" name="Slide Number Placeholder 4">
            <a:extLst>
              <a:ext uri="{FF2B5EF4-FFF2-40B4-BE49-F238E27FC236}">
                <a16:creationId xmlns:a16="http://schemas.microsoft.com/office/drawing/2014/main" id="{B861A723-1515-4AC6-8889-FE4238D38882}"/>
              </a:ext>
            </a:extLst>
          </p:cNvPr>
          <p:cNvSpPr>
            <a:spLocks noGrp="1"/>
          </p:cNvSpPr>
          <p:nvPr>
            <p:ph type="sldNum" sz="quarter" idx="12"/>
          </p:nvPr>
        </p:nvSpPr>
        <p:spPr/>
        <p:txBody>
          <a:bodyPr/>
          <a:lstStyle/>
          <a:p>
            <a:fld id="{56287DC0-DD55-4A83-9354-A90ABEA74E7A}" type="slidenum">
              <a:rPr lang="en-US" smtClean="0"/>
              <a:t>6</a:t>
            </a:fld>
            <a:endParaRPr lang="en-US"/>
          </a:p>
        </p:txBody>
      </p:sp>
    </p:spTree>
    <p:extLst>
      <p:ext uri="{BB962C8B-B14F-4D97-AF65-F5344CB8AC3E}">
        <p14:creationId xmlns:p14="http://schemas.microsoft.com/office/powerpoint/2010/main" val="560632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558</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Rules Meeting -  Requested Agenda Items</vt:lpstr>
      <vt:lpstr>Requested Agenda Items</vt:lpstr>
      <vt:lpstr>Item #1 - Release of Available Time on Tutorial Monday Evenings</vt:lpstr>
      <vt:lpstr>Item #2 - Social Media</vt:lpstr>
      <vt:lpstr>IEEE 802 Social Media Perspective</vt:lpstr>
      <vt:lpstr>Proposed Modifications to Chair’s Guidelines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Rules Meeting -  Requested Agenda Items</dc:title>
  <dc:creator>John DAmbrosia</dc:creator>
  <cp:lastModifiedBy>John DAmbrosia</cp:lastModifiedBy>
  <cp:revision>7</cp:revision>
  <dcterms:created xsi:type="dcterms:W3CDTF">2019-11-11T02:34:02Z</dcterms:created>
  <dcterms:modified xsi:type="dcterms:W3CDTF">2019-11-15T19:48:44Z</dcterms:modified>
</cp:coreProperties>
</file>