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5"/>
  </p:notesMasterIdLst>
  <p:handoutMasterIdLst>
    <p:handoutMasterId r:id="rId6"/>
  </p:handoutMasterIdLst>
  <p:sldIdLst>
    <p:sldId id="621" r:id="rId2"/>
    <p:sldId id="619" r:id="rId3"/>
    <p:sldId id="620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52" d="100"/>
          <a:sy n="52" d="100"/>
        </p:scale>
        <p:origin x="1005" y="4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181" TargetMode="External"/><Relationship Id="rId2" Type="http://schemas.openxmlformats.org/officeDocument/2006/relationships/hyperlink" Target="https://mentor.ieee.org/802-ec/dcn/19/ec-19-01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28-01-WCSG-wc-sc-operations-manual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2019 Nov WCSC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2019-11-10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862397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5" imgW="10439485" imgH="2759751" progId="Word.Document.8">
                  <p:embed/>
                </p:oleObj>
              </mc:Choice>
              <mc:Fallback>
                <p:oleObj name="Document" r:id="rId5" imgW="10439485" imgH="27597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940777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Wireless Chairs Standing Committee Report: November 2019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committee met on Sunday, </a:t>
            </a:r>
            <a:r>
              <a:rPr lang="en-US" sz="2400" dirty="0" smtClean="0"/>
              <a:t>November 10, 2019 </a:t>
            </a:r>
            <a:r>
              <a:rPr lang="en-US" sz="2400" dirty="0"/>
              <a:t>10 at 4pm</a:t>
            </a:r>
          </a:p>
          <a:p>
            <a:pPr marL="0" indent="0">
              <a:buNone/>
            </a:pPr>
            <a:r>
              <a:rPr lang="en-US" sz="2400" dirty="0"/>
              <a:t>The principal activity of this committee is </a:t>
            </a:r>
            <a:endParaRPr lang="en-US" sz="2400" dirty="0" smtClean="0"/>
          </a:p>
          <a:p>
            <a:pPr marL="342900" lvl="1" indent="0">
              <a:buNone/>
            </a:pPr>
            <a:r>
              <a:rPr lang="en-US" dirty="0"/>
              <a:t>M</a:t>
            </a:r>
            <a:r>
              <a:rPr lang="en-US" dirty="0" smtClean="0"/>
              <a:t>anaging </a:t>
            </a:r>
            <a:r>
              <a:rPr lang="en-US" dirty="0"/>
              <a:t>the 802.11/15 Joint Treasury, </a:t>
            </a:r>
            <a:endParaRPr lang="en-US" dirty="0" smtClean="0"/>
          </a:p>
          <a:p>
            <a:pPr marL="342900" lvl="1" indent="0">
              <a:buNone/>
            </a:pPr>
            <a:r>
              <a:rPr lang="en-US" dirty="0" smtClean="0"/>
              <a:t>Approving the locations </a:t>
            </a:r>
            <a:r>
              <a:rPr lang="en-US" dirty="0"/>
              <a:t>of </a:t>
            </a:r>
            <a:r>
              <a:rPr lang="en-US" dirty="0" smtClean="0"/>
              <a:t>Wireless Interim meetings, </a:t>
            </a:r>
            <a:r>
              <a:rPr lang="en-US" dirty="0"/>
              <a:t>and </a:t>
            </a:r>
            <a:endParaRPr lang="en-US" dirty="0" smtClean="0"/>
          </a:p>
          <a:p>
            <a:pPr marL="342900" lvl="1" indent="0">
              <a:buNone/>
            </a:pPr>
            <a:r>
              <a:rPr lang="en-US" dirty="0" smtClean="0"/>
              <a:t>Other </a:t>
            </a:r>
            <a:r>
              <a:rPr lang="en-US" dirty="0"/>
              <a:t>matters of mutual interest to the wireless groups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2019 November </a:t>
            </a:r>
            <a:r>
              <a:rPr lang="en-US" sz="2400" dirty="0"/>
              <a:t>meeting agenda: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mentor.ieee.org/802-ec/dcn/19/ec-19-0182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2019 November meeting minutes</a:t>
            </a:r>
            <a:r>
              <a:rPr lang="en-US" sz="2400" dirty="0"/>
              <a:t>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mentor.ieee.org/802-ec/dcn/19/ec-19-0181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Wireless Chairs </a:t>
            </a:r>
            <a:r>
              <a:rPr lang="en-US" sz="2400" dirty="0"/>
              <a:t>Standing Committee </a:t>
            </a:r>
            <a:r>
              <a:rPr lang="en-US" sz="2400" dirty="0" smtClean="0"/>
              <a:t>Operations Manual: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mentor.ieee.org/802-ec/dcn/15/ec-15-0028-01-WCSG-wc-sc-operations-manual.docx</a:t>
            </a:r>
            <a:r>
              <a:rPr lang="en-US" sz="2400" dirty="0" smtClean="0"/>
              <a:t> 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244057</TotalTime>
  <Words>121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Document</vt:lpstr>
      <vt:lpstr>2019 Nov WCSC Report</vt:lpstr>
      <vt:lpstr> IEEE 802 Wireless Chairs Standing Committee Report: November 2019  </vt:lpstr>
      <vt:lpstr>References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3704</cp:revision>
  <cp:lastPrinted>2017-11-04T17:30:55Z</cp:lastPrinted>
  <dcterms:created xsi:type="dcterms:W3CDTF">2002-03-10T15:43:16Z</dcterms:created>
  <dcterms:modified xsi:type="dcterms:W3CDTF">2019-11-11T05:51:22Z</dcterms:modified>
</cp:coreProperties>
</file>