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8"/>
  </p:notesMasterIdLst>
  <p:handoutMasterIdLst>
    <p:handoutMasterId r:id="rId9"/>
  </p:handoutMasterIdLst>
  <p:sldIdLst>
    <p:sldId id="624" r:id="rId2"/>
    <p:sldId id="619" r:id="rId3"/>
    <p:sldId id="621" r:id="rId4"/>
    <p:sldId id="623" r:id="rId5"/>
    <p:sldId id="622" r:id="rId6"/>
    <p:sldId id="620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52" d="100"/>
          <a:sy n="52" d="100"/>
        </p:scale>
        <p:origin x="1005" y="4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activities/joint-activitie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8519" TargetMode="External"/><Relationship Id="rId2" Type="http://schemas.openxmlformats.org/officeDocument/2006/relationships/hyperlink" Target="https://sandbox.ietf.org/doc/draft-bvtm-dhc-mac-assig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15/pub/TG4w.html" TargetMode="External"/><Relationship Id="rId4" Type="http://schemas.openxmlformats.org/officeDocument/2006/relationships/hyperlink" Target="https://datatracker.ietf.org/doc/draft-ietf-ipwave-ipv6-over-80211ocb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8519" TargetMode="External"/><Relationship Id="rId2" Type="http://schemas.openxmlformats.org/officeDocument/2006/relationships/hyperlink" Target="https://datatracker.ietf.org/doc/draft-ietf-6lo-ap-n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2019 Nov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2019-11-10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606929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39485" imgH="2759751" progId="Word.Document.8">
                  <p:embed/>
                </p:oleObj>
              </mc:Choice>
              <mc:Fallback>
                <p:oleObj name="Document" r:id="rId4" imgW="10439485" imgH="27597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 2019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https://www.iab.org/activities/joint-activities/iab-ieee-coordination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Recent coordination call held 2019-10-16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/>
              <a:t>No meeting of the </a:t>
            </a:r>
            <a:r>
              <a:rPr lang="en-US" sz="2400" b="1" dirty="0" smtClean="0"/>
              <a:t>802 IETF Standing Committee </a:t>
            </a:r>
            <a:r>
              <a:rPr lang="en-US" sz="2400" b="1" dirty="0"/>
              <a:t>this week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Current </a:t>
            </a:r>
            <a:r>
              <a:rPr lang="en-US" sz="2400" b="1" dirty="0"/>
              <a:t>active </a:t>
            </a:r>
            <a:r>
              <a:rPr lang="en-US" sz="2400" b="1" dirty="0" smtClean="0"/>
              <a:t>topics are </a:t>
            </a:r>
            <a:r>
              <a:rPr lang="en-US" sz="2400" b="1" dirty="0"/>
              <a:t>applicable to 802.1, </a:t>
            </a:r>
            <a:r>
              <a:rPr lang="en-US" sz="2400" b="1" dirty="0" smtClean="0"/>
              <a:t>802.11 and 802.15 </a:t>
            </a:r>
            <a:endParaRPr lang="en-US" sz="2400" b="1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 Updates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New areas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None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Nearly completed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GB" sz="2000" b="1" dirty="0" smtClean="0"/>
              <a:t>Item </a:t>
            </a:r>
            <a:r>
              <a:rPr lang="en-GB" sz="2000" b="1" dirty="0"/>
              <a:t>25</a:t>
            </a:r>
            <a:r>
              <a:rPr lang="en-GB" sz="2000" dirty="0"/>
              <a:t>: </a:t>
            </a:r>
            <a:r>
              <a:rPr lang="en-US" sz="2000" dirty="0"/>
              <a:t>Layer2/Layer 3 Interaction for Time-Sensitive Traffic – DETNET documents nearing </a:t>
            </a:r>
            <a:r>
              <a:rPr lang="en-US" sz="2000" dirty="0" smtClean="0"/>
              <a:t>completion</a:t>
            </a:r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Active coordination topics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14513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GB" sz="2000" b="1" dirty="0" smtClean="0"/>
              <a:t>Item 5</a:t>
            </a:r>
            <a:r>
              <a:rPr lang="en-GB" sz="2000" dirty="0" smtClean="0"/>
              <a:t>: Enabling use of Local Addresses for virtualization and IoT: coordinate </a:t>
            </a:r>
            <a:r>
              <a:rPr lang="en-GB" sz="2000" dirty="0" smtClean="0">
                <a:hlinkClick r:id="rId2"/>
              </a:rPr>
              <a:t>https://sandbox.ietf.org/doc/draft-bvtm-dhc-mac-assign/</a:t>
            </a:r>
            <a:r>
              <a:rPr lang="en-GB" sz="2000" dirty="0" smtClean="0"/>
              <a:t>  and 802.1CQ</a:t>
            </a:r>
          </a:p>
          <a:p>
            <a:pPr lvl="1"/>
            <a:r>
              <a:rPr lang="en-GB" sz="2000" b="1" dirty="0" smtClean="0"/>
              <a:t>Item 21</a:t>
            </a:r>
            <a:r>
              <a:rPr lang="en-GB" sz="2000" dirty="0" smtClean="0"/>
              <a:t>: 6tisch/802.15 – plan to coordinate 802.15.12 when stable. 6tisch architecture draft nearly complete</a:t>
            </a:r>
          </a:p>
          <a:p>
            <a:pPr lvl="1"/>
            <a:r>
              <a:rPr lang="en-GB" sz="2000" b="1" dirty="0" smtClean="0"/>
              <a:t>Item 24: </a:t>
            </a:r>
            <a:r>
              <a:rPr lang="en-GB" sz="2000" dirty="0" smtClean="0"/>
              <a:t>Pervasive monitoring - 802E Privacy: IETF review of 802E draft in progress, liaison from 802.1 out of July meeting</a:t>
            </a:r>
          </a:p>
          <a:p>
            <a:pPr lvl="1"/>
            <a:r>
              <a:rPr lang="en-US" sz="2000" b="1" dirty="0" smtClean="0"/>
              <a:t>Item 27</a:t>
            </a:r>
            <a:r>
              <a:rPr lang="en-US" sz="2000" dirty="0" smtClean="0"/>
              <a:t>: YANG model coordination ongoing; new 802f PAR for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Data Model; related to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tools.ietf.org/html/rfc8519</a:t>
            </a:r>
            <a:r>
              <a:rPr lang="en-GB" sz="2000" dirty="0" smtClean="0"/>
              <a:t> </a:t>
            </a:r>
            <a:r>
              <a:rPr lang="en-US" sz="2000" dirty="0" smtClean="0"/>
              <a:t>    </a:t>
            </a:r>
          </a:p>
          <a:p>
            <a:pPr lvl="1"/>
            <a:r>
              <a:rPr lang="en-US" sz="2000" b="1" dirty="0"/>
              <a:t>Item 30: </a:t>
            </a:r>
            <a:r>
              <a:rPr lang="en-US" sz="2000" dirty="0"/>
              <a:t>802.11 and IPv6 in DSRC Intelligent Transportation Systems </a:t>
            </a:r>
            <a:r>
              <a:rPr lang="en-US" sz="2000" dirty="0" smtClean="0"/>
              <a:t>–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://datatracker.ietf.org/doc/draft-ietf-ipwave-ipv6-over-80211ocb/</a:t>
            </a:r>
            <a:r>
              <a:rPr lang="en-US" sz="2000" dirty="0"/>
              <a:t> </a:t>
            </a:r>
            <a:r>
              <a:rPr lang="en-US" sz="2000" dirty="0" smtClean="0"/>
              <a:t>nearly completed, 802.11be (NGV) underway</a:t>
            </a:r>
            <a:endParaRPr lang="en-US" sz="2000" dirty="0"/>
          </a:p>
          <a:p>
            <a:pPr lvl="1"/>
            <a:r>
              <a:rPr lang="en-GB" sz="2000" b="1" dirty="0" smtClean="0"/>
              <a:t>Item 31</a:t>
            </a:r>
            <a:r>
              <a:rPr lang="en-GB" sz="2000" dirty="0" smtClean="0"/>
              <a:t>: 802.15 Low Power Wide Area (LPWA)  and IETF LPWAN project </a:t>
            </a:r>
            <a:r>
              <a:rPr lang="en-GB" sz="2000" u="sng" dirty="0" smtClean="0">
                <a:hlinkClick r:id="rId5"/>
              </a:rPr>
              <a:t>http://www.ieee802.org/15/pub/TG4w.html</a:t>
            </a:r>
            <a:r>
              <a:rPr lang="en-GB" sz="2000" dirty="0" smtClean="0"/>
              <a:t> 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436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Active coordination topics - 2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14513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Item 32: Source </a:t>
            </a:r>
            <a:r>
              <a:rPr lang="en-US" sz="2000" b="1" dirty="0"/>
              <a:t>Address validation for Wireless LAN</a:t>
            </a:r>
            <a:r>
              <a:rPr lang="en-US" sz="2000" dirty="0"/>
              <a:t>: Request 802.11 review </a:t>
            </a:r>
            <a:r>
              <a:rPr lang="en-US" sz="2000" dirty="0" smtClean="0"/>
              <a:t>of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://datatracker.ietf.org/doc/draft-ietf-6lo-ap-nd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 </a:t>
            </a:r>
            <a:endParaRPr lang="en-GB" sz="2000" dirty="0"/>
          </a:p>
          <a:p>
            <a:pPr lvl="1"/>
            <a:r>
              <a:rPr lang="en-US" sz="2000" b="1" dirty="0" smtClean="0"/>
              <a:t>Item 33: Capability </a:t>
            </a:r>
            <a:r>
              <a:rPr lang="en-US" sz="2000" b="1" dirty="0"/>
              <a:t>Discovery</a:t>
            </a:r>
            <a:r>
              <a:rPr lang="en-US" sz="2000" dirty="0"/>
              <a:t>: </a:t>
            </a:r>
            <a:r>
              <a:rPr lang="en-GB" sz="2000" dirty="0"/>
              <a:t>IETF LSVR is developing Link State over Ethernet (</a:t>
            </a:r>
            <a:r>
              <a:rPr lang="en-GB" sz="2000" dirty="0" err="1"/>
              <a:t>LSoE</a:t>
            </a:r>
            <a:r>
              <a:rPr lang="en-GB" sz="2000" dirty="0"/>
              <a:t>), and IEEE </a:t>
            </a:r>
            <a:r>
              <a:rPr lang="en-GB" sz="2000" dirty="0" smtClean="0"/>
              <a:t>802.1 </a:t>
            </a:r>
            <a:r>
              <a:rPr lang="en-GB" sz="2000" dirty="0"/>
              <a:t>is considering version 2 of the Link Layer Discovery Protocol (LLDPv2). </a:t>
            </a:r>
            <a:r>
              <a:rPr lang="en-GB" sz="2000" dirty="0" smtClean="0"/>
              <a:t>Continued sharing of status, goals.</a:t>
            </a:r>
            <a:endParaRPr lang="en-GB" sz="2000" b="1" dirty="0" smtClean="0"/>
          </a:p>
          <a:p>
            <a:pPr lvl="1"/>
            <a:r>
              <a:rPr lang="en-GB" sz="2000" b="1" dirty="0" smtClean="0"/>
              <a:t>RAC </a:t>
            </a:r>
            <a:r>
              <a:rPr lang="en-GB" sz="2000" b="1" dirty="0"/>
              <a:t>review item: </a:t>
            </a:r>
            <a:r>
              <a:rPr lang="en-GB" sz="2000" dirty="0"/>
              <a:t>IESG has published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tools.ietf.org/html/rfc8519</a:t>
            </a:r>
            <a:r>
              <a:rPr lang="en-GB" sz="2000" dirty="0"/>
              <a:t> </a:t>
            </a:r>
            <a:r>
              <a:rPr lang="en-GB" sz="2000" dirty="0" smtClean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005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2019 Upcoming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106, November 16-22, 2019 Singapore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2020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107, March 21-27, Vancouver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244034</TotalTime>
  <Words>295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Microsoft Word 97 - 2003 Document</vt:lpstr>
      <vt:lpstr>2019 Nov IETF SC Report</vt:lpstr>
      <vt:lpstr> IEEE 802 IETF Standing Committee Report November 2019 IEEE 802 plenary  </vt:lpstr>
      <vt:lpstr>Coordination Topic Updates - 1</vt:lpstr>
      <vt:lpstr>Active coordination topics - 1</vt:lpstr>
      <vt:lpstr>Active coordination topics - 2</vt:lpstr>
      <vt:lpstr>2019 Upcoming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3701</cp:revision>
  <cp:lastPrinted>2017-11-04T17:30:55Z</cp:lastPrinted>
  <dcterms:created xsi:type="dcterms:W3CDTF">2002-03-10T15:43:16Z</dcterms:created>
  <dcterms:modified xsi:type="dcterms:W3CDTF">2019-11-09T16:05:13Z</dcterms:modified>
</cp:coreProperties>
</file>