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9" r:id="rId2"/>
    <p:sldId id="490" r:id="rId3"/>
    <p:sldId id="494" r:id="rId4"/>
    <p:sldId id="496" r:id="rId5"/>
    <p:sldId id="495" r:id="rId6"/>
    <p:sldId id="32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5179" autoAdjust="0"/>
  </p:normalViewPr>
  <p:slideViewPr>
    <p:cSldViewPr>
      <p:cViewPr varScale="1">
        <p:scale>
          <a:sx n="106" d="100"/>
          <a:sy n="106" d="100"/>
        </p:scale>
        <p:origin x="12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90" y="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24694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85567" y="6475413"/>
            <a:ext cx="1258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802-EC-19/0180r00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142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144-00-0000-apac-update-november-2019.pptx" TargetMode="External"/><Relationship Id="rId2" Type="http://schemas.openxmlformats.org/officeDocument/2006/relationships/hyperlink" Target="https://mentor.ieee.org/802.18/dcn/19/18-19-0146-00-0000-acma-ifc-36-2019-compliance-priorities-20-21.doc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ecfs/search/filings?proceedings_name=17-183&amp;sort=date_disseminated,DESC" TargetMode="External"/><Relationship Id="rId2" Type="http://schemas.openxmlformats.org/officeDocument/2006/relationships/hyperlink" Target="https://www.fcc.gov/ecfs/search/filings?proceedings_name=18-295&amp;sort=date_disseminated,DESC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8/18-18-0010-10-0000-sa-use-of-spectrum-draft-position-orig06dec17.docx" TargetMode="External"/><Relationship Id="rId5" Type="http://schemas.openxmlformats.org/officeDocument/2006/relationships/hyperlink" Target="https://mentor.ieee.org/802.18/dcn/18/18-18-0028-02-0000-draft-ieee-european-public-policy-position-statement-on-spectrum-management.docx" TargetMode="External"/><Relationship Id="rId4" Type="http://schemas.openxmlformats.org/officeDocument/2006/relationships/hyperlink" Target="https://www.fcc.gov/ecfs/search/filings?proceedings_name=18-122&amp;sort=date_disseminated,DES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dirty="0"/>
            </a:br>
            <a:r>
              <a:rPr lang="en-US" sz="2400" dirty="0"/>
              <a:t>Waikoloa HI Plenary</a:t>
            </a:r>
            <a:br>
              <a:rPr lang="en-US" sz="2400" dirty="0"/>
            </a:br>
            <a:r>
              <a:rPr lang="en-US" sz="2400" dirty="0"/>
              <a:t>LMSC (EC) .18 Closing Report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88" y="1752600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15 Nov 19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546100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- Tuesday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12614"/>
            <a:ext cx="8305800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what members had to share on EU activities in ETSI, CEPT, etc.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Very good information and discussion on   BRAN, TG-11, TG-UWB, ERM, TB-37, SE24, SE45 an FM57.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Please see the agenda file (link below) for the much detail we discussed.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what members had to share on ITU-R activities etc.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WRC-19 AI 1.16 that deals with the 5GHz bands, and we need to learn the outcome once WRC-19 is over on 22 November.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It is early yet for WRC-19 though will need to review in detail the output of WRC-19 to our IEEE 802 viewpoints we did earlier.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Items discussed in teleconferences since Sept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More detail in 802.18 agenda: </a:t>
            </a:r>
            <a:r>
              <a:rPr lang="en-US" dirty="0">
                <a:hlinkClick r:id="rId2"/>
              </a:rPr>
              <a:t>https://mentor.ieee.org/802.18/dcn/19/18-19-0142</a:t>
            </a:r>
            <a:endParaRPr lang="en-US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Thursday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12614"/>
            <a:ext cx="8534400" cy="5534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ACMA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2"/>
              </a:rPr>
              <a:t>https://mentor.ieee.org/802.18/dcn/19/18-19-0146-00-0000-acma-ifc-36-2019-compliance-priorities-20-21.docx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Compliance priorities ACMA should consider for 2020-2021.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IEEE 802 via the RR-TAG is going to do comments and we did an outline of answers to the ACMA questions.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Plan is to finalize via the email/</a:t>
            </a:r>
            <a:r>
              <a:rPr lang="en-US" sz="1800" dirty="0" err="1"/>
              <a:t>listserver</a:t>
            </a:r>
            <a:r>
              <a:rPr lang="en-US" sz="1800" dirty="0"/>
              <a:t>/Mentor in the next week and go for approval at next week’s teleconference.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APAC update since September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3"/>
              </a:rPr>
              <a:t>https://mentor.ieee.org/802.18/dcn/19/18-19-0144-00-0000-apac-update-november-2019.pptx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48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Thursday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38200"/>
            <a:ext cx="8648700" cy="5637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FCC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FCC 6 GHz proceeding(s) 18-295/17-183 have several new filings, and expected R&amp;O at the 30 January Open Commission Meeting.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https://www.fcc.gov/ecfs/search/filings?proceedings_name=18-295&amp;sort=date_disseminated,DESC</a:t>
            </a:r>
            <a:r>
              <a:rPr lang="en-US" sz="1400" dirty="0"/>
              <a:t> </a:t>
            </a:r>
            <a:r>
              <a:rPr lang="en-US" altLang="en-US" sz="1400" dirty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linkClick r:id="rId3"/>
              </a:rPr>
              <a:t>https://www.fcc.gov/ecfs/search/filings?proceedings_name=17-183&amp;sort=date_disseminated,DESC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FCC  Expanding Flexible use of the 3.7 GHz to 4.2 GHz Band , 18-122, also expected at January open call.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linkClick r:id="rId4"/>
              </a:rPr>
              <a:t>https://www.fcc.gov/ecfs/search/filings?proceedings_name=18-122&amp;sort=date_disseminated,DESC</a:t>
            </a:r>
            <a:r>
              <a:rPr lang="en-US" altLang="en-US" sz="1400" dirty="0"/>
              <a:t> 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IEEE –EU spectrum position (moving to an upcoming teleconference)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5"/>
              </a:rPr>
              <a:t>https://mentor.ieee.org/802.18/dcn/18/18-18-0028-02-0000-draft-ieee-european-public-policy-position-statement-on-spectrum-management.docx</a:t>
            </a:r>
            <a:r>
              <a:rPr lang="en-US" sz="1600" dirty="0"/>
              <a:t> </a:t>
            </a:r>
            <a:endParaRPr lang="en-US" sz="1600" u="sng" dirty="0">
              <a:hlinkClick r:id="rId6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The IEEE SA position that the RR-TAG help develop, had requested to use in  EU: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6"/>
              </a:rPr>
              <a:t>https://mentor.ieee.org/802.18/dcn/18/18-18-0010-10-0000-sa-use-of-spectrum-draft-position-orig06dec17.docx</a:t>
            </a:r>
            <a:r>
              <a:rPr lang="en-US" sz="1600" dirty="0"/>
              <a:t> 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WRC-19 AI status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Learned more at the EC SC on ITU this week and shared some intermediate results.</a:t>
            </a: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148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Next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219200"/>
            <a:ext cx="7772400" cy="51617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Weekly teleconferences approved/announced through 07 May 20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n-US" sz="1800" dirty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1800" dirty="0">
                <a:solidFill>
                  <a:srgbClr val="00B0F0"/>
                </a:solidFill>
              </a:rPr>
              <a:t>After 1</a:t>
            </a:r>
            <a:r>
              <a:rPr lang="en-US" altLang="en-US" sz="1800" baseline="30000" dirty="0">
                <a:solidFill>
                  <a:srgbClr val="00B0F0"/>
                </a:solidFill>
              </a:rPr>
              <a:t>st</a:t>
            </a:r>
            <a:r>
              <a:rPr lang="en-US" altLang="en-US" sz="1800" dirty="0">
                <a:solidFill>
                  <a:srgbClr val="00B0F0"/>
                </a:solidFill>
              </a:rPr>
              <a:t> of the year,  THz submission document back to 802.15, with update on lead in paragraph.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1800" dirty="0">
                <a:solidFill>
                  <a:srgbClr val="00B0F0"/>
                </a:solidFill>
              </a:rPr>
              <a:t>Chair setup WRC-19 IEEE 802 viewpoints outcomes from WRC-19.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1800" dirty="0">
                <a:solidFill>
                  <a:srgbClr val="00B0F0"/>
                </a:solidFill>
              </a:rPr>
              <a:t>Chair setup start of IEEE 802 viewpoints for WRC-23 agenda items.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1800" dirty="0">
                <a:solidFill>
                  <a:srgbClr val="00B0F0"/>
                </a:solidFill>
              </a:rPr>
              <a:t>Chair to setup the ACMA comments to vote on in the 21 Nov teleconference</a:t>
            </a:r>
          </a:p>
          <a:p>
            <a:pPr marL="0" indent="0"/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en-US" sz="1800" b="0" dirty="0"/>
          </a:p>
          <a:p>
            <a:r>
              <a:rPr lang="en-US" sz="1800" b="0" dirty="0"/>
              <a:t>Also, still looking for a RR-TAG vice-chair and secretary.  If any interest, please see the Chair. 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7230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7878" y="1518213"/>
            <a:ext cx="8217522" cy="4951413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sz="2000" dirty="0"/>
              <a:t>Will hold weekly, as needed, teleconferences, Thursdays 15:00-15:55et</a:t>
            </a:r>
          </a:p>
          <a:p>
            <a:pPr lvl="1"/>
            <a:endParaRPr lang="en-US" dirty="0"/>
          </a:p>
          <a:p>
            <a:r>
              <a:rPr lang="en-US" sz="2000" b="1" dirty="0"/>
              <a:t>Next teleconference planned for 21 Nov 19, </a:t>
            </a:r>
            <a:r>
              <a:rPr lang="en-US" sz="2000" dirty="0"/>
              <a:t>1500et/1200pt </a:t>
            </a:r>
          </a:p>
          <a:p>
            <a:pPr lvl="1"/>
            <a:r>
              <a:rPr lang="en-US" dirty="0"/>
              <a:t>Call in information: </a:t>
            </a:r>
            <a:r>
              <a:rPr lang="en-US" dirty="0">
                <a:hlinkClick r:id="rId2"/>
              </a:rPr>
              <a:t>https://mentor.ieee.org/802.18/dcn/16/18-16-0038</a:t>
            </a:r>
            <a:r>
              <a:rPr lang="en-US" dirty="0"/>
              <a:t> </a:t>
            </a:r>
            <a:r>
              <a:rPr lang="en-US" altLang="en-US" dirty="0"/>
              <a:t> </a:t>
            </a:r>
            <a:r>
              <a:rPr lang="en-US" altLang="en-US" b="1" dirty="0"/>
              <a:t>(r13 </a:t>
            </a:r>
            <a:r>
              <a:rPr lang="en-US" altLang="en-US" b="1" i="1" u="sng" dirty="0"/>
              <a:t>or latest</a:t>
            </a:r>
            <a:r>
              <a:rPr lang="en-US" altLang="en-US" b="1" dirty="0"/>
              <a:t>)</a:t>
            </a:r>
            <a:endParaRPr lang="en-US" b="1" dirty="0"/>
          </a:p>
          <a:p>
            <a:pPr lvl="1"/>
            <a:r>
              <a:rPr lang="en-US" dirty="0"/>
              <a:t>All notices are sent through the 802.18 list server reflector. 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next face to face meeting of the 802.18 RR-TAG will be at the IEEE 802, 12–17 Jan. 2019 Wireless Interim in the  Hotel Irvine, Irvine, California, USA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Normal time slots, Tuesday AM2 and Thursday AM1 (08:30 Start)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Thank You and Safe Travels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3172</TotalTime>
  <Words>746</Words>
  <Application>Microsoft Office PowerPoint</Application>
  <PresentationFormat>On-screen Show (4:3)</PresentationFormat>
  <Paragraphs>86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Wingdings</vt:lpstr>
      <vt:lpstr>802-18-Submission</vt:lpstr>
      <vt:lpstr>Document</vt:lpstr>
      <vt:lpstr>IEEE 802.18 RR-TAG Waikoloa HI Plenary LMSC (EC) .18 Closing Report</vt:lpstr>
      <vt:lpstr>Items Discussed - Tuesday</vt:lpstr>
      <vt:lpstr>Items Discussed – Thursday</vt:lpstr>
      <vt:lpstr>Items Discussed – Thursday</vt:lpstr>
      <vt:lpstr>Next</vt:lpstr>
      <vt:lpstr>802.18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 closing report 802.18</dc:title>
  <dc:creator/>
  <cp:keywords>___</cp:keywords>
  <cp:lastModifiedBy>Holcomb, Jay</cp:lastModifiedBy>
  <cp:revision>677</cp:revision>
  <cp:lastPrinted>2012-05-17T14:33:36Z</cp:lastPrinted>
  <dcterms:created xsi:type="dcterms:W3CDTF">2012-05-17T18:49:07Z</dcterms:created>
  <dcterms:modified xsi:type="dcterms:W3CDTF">2019-11-16T01:29:34Z</dcterms:modified>
</cp:coreProperties>
</file>