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9"/>
  </p:notesMasterIdLst>
  <p:handoutMasterIdLst>
    <p:handoutMasterId r:id="rId10"/>
  </p:handoutMasterIdLst>
  <p:sldIdLst>
    <p:sldId id="269" r:id="rId2"/>
    <p:sldId id="293" r:id="rId3"/>
    <p:sldId id="288" r:id="rId4"/>
    <p:sldId id="289" r:id="rId5"/>
    <p:sldId id="290" r:id="rId6"/>
    <p:sldId id="291" r:id="rId7"/>
    <p:sldId id="292"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69" autoAdjust="0"/>
    <p:restoredTop sz="94660" autoAdjust="0"/>
  </p:normalViewPr>
  <p:slideViewPr>
    <p:cSldViewPr>
      <p:cViewPr varScale="1">
        <p:scale>
          <a:sx n="66" d="100"/>
          <a:sy n="66" d="100"/>
        </p:scale>
        <p:origin x="676"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802.11-16/1091r1</a:t>
            </a:r>
            <a:endParaRPr lang="en-US" dirty="0"/>
          </a:p>
        </p:txBody>
      </p:sp>
      <p:sp>
        <p:nvSpPr>
          <p:cNvPr id="3075" name="Rectangle 3"/>
          <p:cNvSpPr>
            <a:spLocks noGrp="1" noChangeArrowheads="1"/>
          </p:cNvSpPr>
          <p:nvPr>
            <p:ph type="dt" sz="quarter" idx="1"/>
          </p:nvPr>
        </p:nvSpPr>
        <p:spPr bwMode="auto">
          <a:xfrm>
            <a:off x="695325" y="177284"/>
            <a:ext cx="71654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Sept 2016</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ax="5760" units="cm"/>
          <inkml:channel name="Y" type="integer" max="1620" units="cm"/>
          <inkml:channel name="T" type="integer" max="2.14748E9" units="dev"/>
        </inkml:traceFormat>
        <inkml:channelProperties>
          <inkml:channelProperty channel="X" name="resolution" value="186.40776" units="1/cm"/>
          <inkml:channelProperty channel="Y" name="resolution" value="93.10345" units="1/cm"/>
          <inkml:channelProperty channel="T" name="resolution" value="1" units="1/dev"/>
        </inkml:channelProperties>
      </inkml:inkSource>
      <inkml:timestamp xml:id="ts0" timeString="2019-10-28T01:59:34.930"/>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0 200 0,'26'0'109,"28"0"-62,-27-53 0,53 53-31,-53-27 15,53 27-15,0 0-1,0 0 17,-80-27-17,80 27 1,-26 0-1,-27 0-15,-1 0 16,28-53 0,-27 53-16,26 0 15,-26 0 1,53 0-16,0 0 47,-53 0 15,26-27-62,-26 27 16,0 0-16,53 0 16,-26 0-16,-28 0 15,1 0 32,27 0-31,-28 0-1,1 0-15,26 0 16,-26 0 0,107 0-1,-107 0 16,26 0-31,-26 0 32,0 0-32,26 0 15,-26 0 1,0 0-16,26 0 16,-26 0-16,-1 0 15,28 0-15,-27 54 16,26-54-16,-26 0 15,53 0-15,-53 0 16,26 0-16,-26 0 16,0 0-16,26 0 15,-26 0-15,0 0 16,53 0-16,-27 0 16,-26-27-1,0 27 1,26 0 15,-26 0-31,0 0 16,26 0-1,-26 0 1,27 0 0,-28 0-16,54 0 15,-53 0 1,27 0 15,-28 0-15,1 0-16,27 0 15,-28 0-15,55 0 16,-55 0-16,28 0 16,-27 0-16,53 0 15,0 0-15,-53 0 16,26 0-1,27 0-15,1 27 16,-55-27-16,28 0 16,26 0-16,0 0 15,-53 0 1,0 0 0,26 0-1,27-27-15,1 27 16,-55 0-16,55 0 15,-1 0 1,0 0 0,0 0 31,-26-27-32,-28 27-15,1 0 16,27 0-1,-28 0-15,1 0 16,27 0-16,-28 0 16,28 0-1,-28 0 1,1 0-16,27 0 16,-28 0-1,1 0-15,27 0 16,-28 0-1,1 0-15,53 0 16,-26 0-16,-27 0 16,-1 0-16,28 0 15,-28 0-15,28 0 32,-27 0-32,-1 0 15,28 0 1,-27 0-1,53 0 1,-53 0 0,26 0-16,-26 0 31,0 0-31,26 0 31,-26 0-31,-1 0 16,28 0-1,-27 54-15,26-54 16,-26 0 0,0 0-16,26 0 15,-26 0 1,0 0 0,26 0 15,-26 0-16,0 0-15,26 0 16,27 26-16,-53-26 16,26 0-16,-26 0 15,0 0-15,26 0 16,-26 0-16,0 0 16,26 0-1,-26 0 1,27 0-16,-28 0 15,1 54-15,53-54 32,-26 0-1,-28 0-15</inkml:trace>
</inkml:ink>
</file>

<file path=ppt/ink/ink2.xml><?xml version="1.0" encoding="utf-8"?>
<inkml:ink xmlns:inkml="http://www.w3.org/2003/InkML">
  <inkml:definitions>
    <inkml:context xml:id="ctx0">
      <inkml:inkSource xml:id="inkSrc0">
        <inkml:traceFormat>
          <inkml:channel name="X" type="integer" max="5760" units="cm"/>
          <inkml:channel name="Y" type="integer" max="1620" units="cm"/>
          <inkml:channel name="T" type="integer" max="2.14748E9" units="dev"/>
        </inkml:traceFormat>
        <inkml:channelProperties>
          <inkml:channelProperty channel="X" name="resolution" value="186.40776" units="1/cm"/>
          <inkml:channelProperty channel="Y" name="resolution" value="93.10345" units="1/cm"/>
          <inkml:channelProperty channel="T" name="resolution" value="1" units="1/dev"/>
        </inkml:channelProperties>
      </inkml:inkSource>
      <inkml:timestamp xml:id="ts0" timeString="2019-10-28T01:59:59.953"/>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97 0,'80'0'172,"0"0"-156,0 0-16,-53 0 16,53 0-1,0 0-15,-53 0 16,27 0-16,26 0 15,0 0-15,-53 0 16,53 0-16,54 0 16,-81 0-16,-26 0 15,0 0-15,26 0 16,27 0-16,0 0 16,-53-27-1,0 27-15,26 0 16,-26 0 15,0 0-31,26 0 16,-26 0-1,27 0-15,-28 0 16,1 0-16,27 0 16,-28 0 15,1 0-16,26 0 1,-26 0-16,0-54 16,26 54-16,-26 0 15,27 0 1,-28 0 15,1 0 16,27 0-31,-28 0 31,55 0-1,-1 27-30,0-27-16,-27 0 31,28 0-15,-1 0 15,0 0-15,-53 0-1,53 0 1,0 0 0,0 0-1,-53 0 1,27 27-16,-28-27 16,28 0-16,-27 0 15,-1 0-15,28 0 16,-27 0-16,-1 0 15,28 0-15,-28 0 16,1 0-16,53 0 16,-26 0-1,26 0-15,0 0 16,-53 0-16,0 0 16,26 0-16,27 0 15,1 0-15,-1 0 16,-53 0-16,26 0 15,-26 0 1,0 0 0,26 0-1,-26 0 1,0 0 31,26-54-16,-26 54-15,106 0-16,-52 0 31,-55 0-15,55 0-16,-1 0 15,-27 0 1,-26 0 15,0 0-15,53 0-16,-27 0 15,-26 0 1,0 0 0,26 0-16,54 27 15,-53-27-15,26 0 16,-53 0-16,106 27 15,-106-27-15,0 0 16,26 0-16,-26 0 16,27 0-16,26 53 15,-53-53 32,-1 0-31,54 0 31</inkml:trace>
</inkml:ink>
</file>

<file path=ppt/ink/ink3.xml><?xml version="1.0" encoding="utf-8"?>
<inkml:ink xmlns:inkml="http://www.w3.org/2003/InkML">
  <inkml:definitions>
    <inkml:context xml:id="ctx0">
      <inkml:inkSource xml:id="inkSrc0">
        <inkml:traceFormat>
          <inkml:channel name="X" type="integer" max="5760" units="cm"/>
          <inkml:channel name="Y" type="integer" max="1620" units="cm"/>
          <inkml:channel name="T" type="integer" max="2.14748E9" units="dev"/>
        </inkml:traceFormat>
        <inkml:channelProperties>
          <inkml:channelProperty channel="X" name="resolution" value="186.40776" units="1/cm"/>
          <inkml:channelProperty channel="Y" name="resolution" value="93.10345" units="1/cm"/>
          <inkml:channelProperty channel="T" name="resolution" value="1" units="1/dev"/>
        </inkml:channelProperties>
      </inkml:inkSource>
      <inkml:timestamp xml:id="ts0" timeString="2019-10-28T02:00:06.882"/>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0 167 0,'0'-53'110,"27"53"-110,26 0 15,54 0-15,-53 0 16,52 0-16,-52 0 15,106 0 1,-133 0-16,27-27 16,53 27-16,106 0 15,-186 0-15,53 0 16,1 0-16,-1 0 16,-53 0-16,26 0 15,-26 0-15,-1 0 16,28 0-16,-27 0 15,26 0-15,-26 0 16,53 0-16,-53 0 16,26 0-16,-26 0 15,0 0 48,26 0-48,-26 0-15,0 0 16,26 0 0,-26 0-1,0 0-15,26 0 16,-26 0 0,26 0-16,-26 0 15,53 0 1,1 0-16,-55 0 15,28 0-15,-28 0 16,55 0-16,-1 0 16,0 0-1,-53 0 1,26 0-16,-26 0 16,53 0-16,-53 0 15,26 0-15,-26 0 16,27 0-16,-1 0 15,1 0-15,-28 0 32,28 0-32,-27 0 15,-1 0-15,55 53 16,-28-53-16,-26 0 16,-1 0-1,28 0-15,26 0 16,-53 27-1,0-27-15,53 0 16,-27 0 15,-26 0-31,0 0 16,26 0 0,-26 0-1,0 0 1,26 0-16,-26 0 15,26 54-15,-26-54 16,0 0-16,26 0 16,-26 0-16,0 0 15,26 0-15,-26 0 16,53 0-16,-53 0 16,26 0-16,-26 26 15,53-26-15,1 0 16,-55 0-16,55 0 15,-1 0-15,0 0 16,-27 0 0,28 0-16,-1 0 15,-53 0 1,26 0 0,-26 27-1,53-27 1,0 0-16,0 0 15,-53 0 1,53 0 0,27 53-16,-80-53 15,0 0 1,26 0-16,-26 0 16,0 0-16,53 0 15,-27 0-15,-26 0 16,0 0-16,26 0 15,-26 0 1,53 0 0,1 0-1,-55 0 1,28 0 0,-27 27-16,-1-27 15,28 0 1,-28 0-16,28 0 15,-27 0-15,-1 0 16,28 0-16,-27 0 16,-1 0-16,28 0 15,-27 0-15,26 0 16,-26 0-16,0 0 16,106 0-16,-53 0 15,1 0 1,-28 0-16,-26 0 15,0 0-15,26 0 16,-26 0 0,0 0-1,26 0 1,-26 0-16,-1 0 16,28 0-16,-27 0 15,53 0-15,-53 0 16,53 0-16,-27 0 15,-26 0-15,0 0 16,53 0-16,-27 0 16,-26 0-16,53 0 15,-53 0-15,27 0 16,-28 0-16,55 0 16,-55 0-16,28 0 15,-27 0-15,53 0 16,-54 0-1,28 0 1,26 0 0,0 0 15,1 0-31,-1 0 16,-53 0-1,53 0 1,0-27-1,0 27 1,-26 0-16,26 0 16,0 0 15,0 0-15,-53-26 15,26 26-16,-26 0 1,0 0-16,26 0 16,-26 0-1,0 0-15,26 0 16,-26 0 0,27 0-16,-28 0 15,1 0-15,27-27 16,-28 27-16,1 0 15,26 0-15,-26 0 16,0 0-16,26 0 16,-26 0-1,27 0-15,26-53 16,-53 53-16,-1 0 16,28 0-16,-27 0 15,-1 0-15,28 0 16,-28-27-16,1 27 15,27 0-15,-28 0 16,28 0-16,-27 0 16,-1 0-16,55 0 15,-28 0-15,-26 0 16,0-54-16,53 54 16,-27 0-16,-26 0 15,0 0-15,26 0 16,-26 0-16,0 0 15,26 0-15,-26 0 16,-27-26-16,27 26 16,26 0-1,-26 0 1,53 0 0,-53 0-16,-27-27 15,53 27 1,-26 0-1,53 0-15,0 0 16,-26 0-16,26-54 16,-53 54-16,0 0 15,53 0 1,-27 0 15,1 0-31,-1-26 16,-26 26-16,53 0 15,54 0-15,-81 0 16,1 0-16,-1 0 16,-26 0-16,53 0 15,-53 0-15,26 0 16,28 0 0,-1 0-1,-53 0-15,26 0 16,-26 0-16,-1 0 15,55 0-15,-1 0 16,-27 0-16,-26 0 16,0 0-16,26 0 15,-26 0-15,0 0 16,26 0 0,27 0-16,-53 0 15,107 53-15,-54-53 16,0 0-16,1 27 15,-28-27-15,0 0 16,108 0-16,-134 0 16,-1 53-16,28-53 15,-27 0-15,53 0 16,-53 0-16,53 27 16,0-27-16,0 0 15,-26 0-15,-28 0 16,28 0-16,-27 0 15,-1 0-15,28 0 16,-27 0 0,-1 54-16,54-54 15,1 0-15,-28 0 16,-26 0-16,0 0 16,53 26-16,-27-26 15,-26 0-15,27 0 16,-1 0-16,54 54 15,-80-54-15,-1 0 16,55 0 0,-28 0-16,27 0 15,-53 0-15,0 0 16,26 0 0,-26 0-16,0 26 15,26-26 1,-26 0-1,26 0-15,-26 0 16,0 0 0,26 0-16,-26 0 15,0 0-15,26 54 16,28-54-16,-55 0 16,1 0-16,26 0 15,-26 0 1,0 0-16,26 0 15,-26 0 1,27 0-16,-28 0 16,1 0-1,27 0-15,-28 0 16,1 0-16,27 0 16,-28 0-1,1 0 1,26 0-1,-26 0 1,53 0-16,1 0 31,-28 0 1,-26 0-17,-27-27 1,27 27-16,26 0 31,-26 0-31,0 0 16,26 0-1,-26 0 1,-1 0-16,55 0 16,-28 0 15,-26 0 0,0 0-15,26 0-1,-53-27 17,27 27-17,26 0-15,-26 0 16,0 0-1,26 0 1,-26 0-16,0 0 16,26-53 15,-26 53-31,0 0 31,26 0-31,-26 0 16,26 0-1,-26 0-15,0 0 16,53 0 0,-26-27-1,-28 27-15,1-26 16,26 26-16,-26 0 16,53-54-1,-53 54 1,27 0 46,-28 0-15,28 0 31,-27 0-62,-1 0 0,28 0-1,-27 0 1,-1 0-1,28 0 1,-28 0 15,1 0 1,53 0-17,-26-27 48,-27 27-1,-1 0-31,28 0 1,-27 0-1,26 0-15,-26-26-1,53 26 16,-53 0 16,26 0-31,-26 0 15,0 0 32,26 0-48,27 0 17,-53 0 233,0 0-187,26 0-31,-26 0-16,0 0 63</inkml:trace>
</inkml:ink>
</file>

<file path=ppt/ink/ink4.xml><?xml version="1.0" encoding="utf-8"?>
<inkml:ink xmlns:inkml="http://www.w3.org/2003/InkML">
  <inkml:definitions>
    <inkml:context xml:id="ctx0">
      <inkml:inkSource xml:id="inkSrc0">
        <inkml:traceFormat>
          <inkml:channel name="X" type="integer" max="5760" units="cm"/>
          <inkml:channel name="Y" type="integer" max="1620" units="cm"/>
          <inkml:channel name="T" type="integer" max="2.14748E9" units="dev"/>
        </inkml:traceFormat>
        <inkml:channelProperties>
          <inkml:channelProperty channel="X" name="resolution" value="186.40776" units="1/cm"/>
          <inkml:channelProperty channel="Y" name="resolution" value="93.10345" units="1/cm"/>
          <inkml:channelProperty channel="T" name="resolution" value="1" units="1/dev"/>
        </inkml:channelProperties>
      </inkml:inkSource>
      <inkml:timestamp xml:id="ts0" timeString="2019-10-28T02:00:09.549"/>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0 302 0,'27'0'62,"0"-27"-46,53 27-16,-80-54 15,53 54 1,-26 0-16,-27-26 16,80 26-16,-53 0 15,26 0-15,-26 0 16,0-54-1,26 54-15,-26 0 16,0 0-16,26 0 16,-26-27-16,27 27 15,-1 0-15,1 0 16,-28 0-16,28 0 16,-28 0-16,55 0 15,-55 0-15,28-26 16,-27 26-16,-1 0 15,28 0-15,-27 0 16,-1 0-16,28 0 16,-27 0-16,26 0 15,-26 0 1,-1 0-16,28 0 16,-27-54-1,-1 54-15,28 0 16,-27 0-1,-1 0 1,28 0-16,-27 0 16,26 0-16,-26 0 15,53 0-15,-53 0 16,26 0-16,-26 0 62,0-26-15,26 26-31,-26 0 15,53 0-31,-53 0 16,26 0-16,-26 0 15,0 0 1,26 0 0,-26 0-16,26 53 31,-26-53-31,0 0 16,26 0-16,-26 27 15,0-27 1,26 0-16,-26 0 15,0 0 1,26 53 0,28-53 15,-55 0 0,54 0-31,1 27 31,-1-27 16,-27 0-31,-26 0 46,0 0-30,26 53 46</inkml:trace>
</inkml:ink>
</file>

<file path=ppt/ink/ink5.xml><?xml version="1.0" encoding="utf-8"?>
<inkml:ink xmlns:inkml="http://www.w3.org/2003/InkML">
  <inkml:definitions>
    <inkml:context xml:id="ctx0">
      <inkml:inkSource xml:id="inkSrc0">
        <inkml:traceFormat>
          <inkml:channel name="X" type="integer" max="5760" units="cm"/>
          <inkml:channel name="Y" type="integer" max="1620" units="cm"/>
          <inkml:channel name="T" type="integer" max="2.14748E9" units="dev"/>
        </inkml:traceFormat>
        <inkml:channelProperties>
          <inkml:channelProperty channel="X" name="resolution" value="186.40776" units="1/cm"/>
          <inkml:channelProperty channel="Y" name="resolution" value="93.10345" units="1/cm"/>
          <inkml:channelProperty channel="T" name="resolution" value="1" units="1/dev"/>
        </inkml:channelProperties>
      </inkml:inkSource>
      <inkml:timestamp xml:id="ts0" timeString="2019-10-28T02:00:22.310"/>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0 348 0,'53'0'62,"-26"0"-46,0 0-16,26 0 16,-26 0-1,26 0-15,1 0 16,53-54-16,-27 54 16,0 0-16,54-53 15,-1 53-15,1 0 16,27-27-16,-81 27 15,-54 0-15,55 0 16,-1-53-16,-27 53 16,-26 0-16,0 0 31,26 0-15,-26 0-1,27-27 1,-28 27-1,1 0-15,26 0 16,-26 0-16,0 0 16,26 0-1,-26-54 1,0 54-16,26 0 16,-26 0-16,27 0 15,-28 0-15,55 0 16,-55 0-16,54-26 15,1 26-15,-1 0 16,-27 0-16,-26 0 16,53 0-16,-53 0 15,27 0-15,-28 0 16,1 0-16,-27-54 16,134 54-16,-54 0 15,-53 0-15,26 0 16,27 0-16,1 0 15,-1 0-15,-54 0 16,108 0-16,-107 0 16,53 0-16,-53 0 15,160 27-15,-107-27 16,-53 0 0,26 0-16,54 0 15,-53 0-15,26 0 16,-53 0-16,0 27 15,53-27-15,-27 0 16,-26 0-16,0 0 16,26 0-1,-26 0 32</inkml:trace>
</inkml:ink>
</file>

<file path=ppt/ink/ink6.xml><?xml version="1.0" encoding="utf-8"?>
<inkml:ink xmlns:inkml="http://www.w3.org/2003/InkML">
  <inkml:definitions>
    <inkml:context xml:id="ctx0">
      <inkml:inkSource xml:id="inkSrc0">
        <inkml:traceFormat>
          <inkml:channel name="X" type="integer" max="5760" units="cm"/>
          <inkml:channel name="Y" type="integer" max="1620" units="cm"/>
          <inkml:channel name="T" type="integer" max="2.14748E9" units="dev"/>
        </inkml:traceFormat>
        <inkml:channelProperties>
          <inkml:channelProperty channel="X" name="resolution" value="186.40776" units="1/cm"/>
          <inkml:channelProperty channel="Y" name="resolution" value="93.10345" units="1/cm"/>
          <inkml:channelProperty channel="T" name="resolution" value="1" units="1/dev"/>
        </inkml:channelProperties>
      </inkml:inkSource>
      <inkml:timestamp xml:id="ts0" timeString="2019-10-28T02:00:25.625"/>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95 0,'54'0'0,"-28"0"15,1 0-15,160 0 16,0 0-16,215 54 16,-55-54-16,1 0 15,-1 53-15,-133-53 16,-134 0-16,1 0 15,-55 0-15,55 0 16,-1 0 0,0 0-16,0 0 15,0 0-15,1 0 0,132 0 16,-25 0 0,-1 0-16,0 0 15,0 0-15,-133 0 16,26 0-16,-53 0 15,-1 0 17,28 0-1,-28 0-15,28 0 30,-27 0-46,53 0 16,-53 0-16,26 0 16,27 0-16,1 0 15,-1 0-15,53 0 16,55 0-16,-162 0 16,28 0-16,26 0 15,0 0-15,0 0 16,108 0-16,-55 0 31,54 0-31,-106 0 16,-28 0-16,161 0 15,-187 0-15,53 0 16,0 0-16,0 0 16,27 0-16,27 0 15,-54 0-15,54 0 16,-107 0-1,53 0-15,-53 0 16,53 0-16,-53 0 16,26 0-16,27 0 15,-53 0-15,0 0 16,160 0-16,-160 0 16,-1 0-16,108 0 15,-54 0-15,0 0 16,54 0-16,-80 0 15,26 0-15,107 0 16,-107 0-16,0 0 16,108 27-16,-1-27 15,-80 0-15,26 0 16,-106 0-16,53 0 16,-53 0-16,107 0 15,-108 0-15,28 0 16,-27 0-16,-1 0 15,55 0 1,-28 0-16,-26 27 16,53-27-16,0 0 15,0 0 1,-53 0 0,27 0-16,-28 0 15,55 0-15,-1 0 16,-53 0-16,53 0 15,0 0 1,27 0 0,-80 0-1,-1 0 1,55 0-16,-1 0 16,-27 0-16,1 0 15,-1 0-15,27 0 16,1 0-16,-81-54 15,80 54-15,0 0 16,0 0-16,-53 0 16,26 0-1,-26 0-15,53 0 16,-53-26-16,107 26 16,-54 0-1,0 0-15,54 0 16,-54 0-16,0 0 15,81-54-15,-81 54 16,0 0-16,0 0 16,-53 0-16,53 0 15,1 0-15,-55 0 16,28 0-16,-27-27 16,53 27-16,-54 0 15,55 0-15,-28 0 16,-26 0-16,107 0 15,-108 0-15,1 0 16,27-53 0,-28 53-16,28 0 15,-1 0 1,1 0-16,-28 0 16,28 0-16,-1 0 15,28 0 1,26 0-1,-27 0 1,-54 0 0,55 0-16,-1 0 15,-53 0-15,53 0 16,0 0-16,0 0 16,-26 0-16,26 0 15,0 0-15,0 0 16,-53 0-1,53 0-15,1 27 16,-1-27-16,-27 0 16,27 0-16,1 0 15,-1 0-15,54 0 16,-54 0-16,0 0 16,-53 0-16,53 0 15,0 0-15,0 0 16,-26 0-1,26 0-15,-53 0 16,-1 0-16,55 0 16,-28 0-1,27 0-15,-53 0 16,0 0-16,26 0 16,-26 0-16,53 0 15,-53 0-15,26 0 16,-26 0-1,53 0-15,-53 0 16,27-54-16,26 54 16,-53 0-16,-1 0 15,28 0 1,-27 0 0,-1 0-16,28 0 15,26 0-15,-53 0 16,-1 0-1,28 0 1,-27 0-16,26 0 16,-26 0-16,0 0 15,26 0 1,-26 0-16,0 0 16,160 0-16,-107 0 15,-53 0-15,53 0 16,0 0-16,-53 0 15,26 0-15,54 0 16,0 0 15,-27 0-15,-53 27 0,53-27-16,1 0 15,-1 0-15,-54 0 47,28 0-16,-27 0-15,-1 0-16,28 0 16,-27 0-16,26 0 15,-26 0 16,0 0-31,26 0 16,-26 0 0,0 0-1,26 0 1,-26 0 0,-1 0-1,28-27 16,-27 27 1,26 0-1,-26 0-15,0 0 15,26 0-16</inkml:trace>
</inkml:ink>
</file>

<file path=ppt/ink/ink7.xml><?xml version="1.0" encoding="utf-8"?>
<inkml:ink xmlns:inkml="http://www.w3.org/2003/InkML">
  <inkml:definitions>
    <inkml:context xml:id="ctx0">
      <inkml:inkSource xml:id="inkSrc0">
        <inkml:traceFormat>
          <inkml:channel name="X" type="integer" max="5760" units="cm"/>
          <inkml:channel name="Y" type="integer" max="1620" units="cm"/>
          <inkml:channel name="T" type="integer" max="2.14748E9" units="dev"/>
        </inkml:traceFormat>
        <inkml:channelProperties>
          <inkml:channelProperty channel="X" name="resolution" value="186.40776" units="1/cm"/>
          <inkml:channelProperty channel="Y" name="resolution" value="93.10345" units="1/cm"/>
          <inkml:channelProperty channel="T" name="resolution" value="1" units="1/dev"/>
        </inkml:channelProperties>
      </inkml:inkSource>
      <inkml:timestamp xml:id="ts0" timeString="2019-10-28T02:00:32.812"/>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134 615 0,'27'0'62,"0"0"-46,-1 0-16,28-53 16,-27 53-16,53 0 15,-54 0-15,28 0 16,26-27-16,0 27 16,-53 0-16,0 0 15,26 0-15,28 0 16,-1 0-16,-54 0 15,28 0-15,53 0 16,-27 0-16,-26 0 16,-28 0-16,1 0 15,53 0-15,-26 0 47,-28 0-31,1 0-1,27 0-15,-28 0 16,1 0-16,27 0 16,-28 0-16,55 0 15,-55 0 1,28 0-16,26 0 16,0 0-16,0 0 15,1 0 1,-55 0-1,28 0-15,-27 0 16,-1 0-16,28 0 16,26 53-16,-53-53 31,26 0-15,1 0-16,-1 0 15,-26 0-15,107 0 16,-54 0-16,-53 0 47,53 0-32,0 0 1,-27 0 0,-26 27-1,0-27-15,53 0 16,-26 0-1,-28 0 1,55 0 0,-55 0-1,28 0 1,-28 0-16,1 0 16,27 27-1,-28-27-15,1 0 16,27 0-16,26 0 15,0 0-15,0 0 16,-53 0 0,53 0-16,0 0 31,1 0-15,-28 0-1,1 0 1,53 0-1,-81 0 1,1 0 0,53 0-1,0 0 1,1 0 0,-28 0-16,27 0 31,1 0-31,-55 0 15,54 0 1,1 0 0,-1 0-1,0 0 1,0 0 0,1 0-1,-1 0-15,-27 0 16,-26 0-16,107 0 15,-54 0-15,-53 0 16,106 0-16,-106 0 16,107 0-16,-54 53 15,0-53-15,54 0 16,-81 0-16,54 0 16,27 0-16,-81 0 15,-26 27-15,53-27 16,1 0-16,-1 0 15,107 0-15,-107 0 16,81 53-16,-81-53 16,0 0-1,0 0-15,0 0 16,1 54-16,-28-54 16,-26 0-16,53 0 15,0 0-15,0 27 16,-53-27-16,107 0 15,0 0-15,-54 0 16,0 0-16,80 53 16,-133-53-16,0 0 15,53 0-15,-26 0 16,-28 0-16,1 0 16,26 0-16,28 0 15,-55 0-15,55 0 16,-1 0-16,0 54 15,-26-54-15,-28 0 16,1 0-16,26 0 31,-26 0-15,53 0-16,1 0 16,-1 0-16,-53 0 15,53 0-15,-27 0 16,-26 26-16,0-26 15,26 0-15,-26 0 16,26 0-16,-26 0 16,53 54-1,1-54-15,52 0 16,-53 0-16,-26 0 16,-27 27-16,-1-27 15,55 0-15,-1 0 16,0 0-1,-26 0 32,26 0-31,-54 0 0,1 0-1,27 0 1,-28 0-16,1 0 15,27 0 1,-28 0-16,28 0 16,-27 0-16,-1 0 15,28 0-15,-27-54 63,-1 54-63,28 0 15,-28 0 1,1 0 0,53 0 31,-80-80-16,54 53 94,-27 27-110,-1 0-15,28-27 16,-27-26 47,26 53-48,-26 0 16,0 0 1,-27-27-17,53 27-15,-53-53 16,27 53 0,-1 0-16,-26-27 46,81 27-30,-81-27 172,-27 27-157,-27-53-16,28 53 1,-28-27 0,28 27-16,-1 0 15,-27 0 1,28-27-16,-1 27 16,-27 0-1,28-53-15,-1 53 16,-53 0-16,-27-27 15,80 27-15,-53 0 16,53 0-16,-26 0 16,26-53-16,-53 53 15,53 0-15,-53-27 16,-1 27 0,1 0-16,27 0 0,26-54 15,-53 54-15,-54 0 16,81-26-1,26 26-15,-53 0 16,53 0-16,-26 0 16,26-27-16,-53 27 15,53 0 1,-27 0 0,28 0-16,-1 0 15,-27 0-15,-26 0 16,0-54-1,0 54-15,53 0 47,-26 0-15,26 0-17,0 0-15,-53 0 16,26 0-1,28 0 1,26 54-16,-27-54 16,-27 0-16,28 0 15,-1 0 1,-26 27-16,26-27 16,-107 0-1,54 53 1,53-53-16,-53 0 15,80 27-15,-80-27 16,26 0 0,28 0-1,-1 0-15,-27 53 16,28-53 0,-55 0-16,1 0 15,53 0 16,-26 0 32,26 0 46,0 0 532,-26 0-641,-27 0 16,53 0-1,0 0 1,-53 0-16,0 0 31,-27 0-31,80 0 16,-53 0-1,0 0-15,-54 0 16,54 0-16,-107 0 16,133 0-16,1 0 15,-108 0-15,81 0 16,0 0-16,0 0 15,0 0-15,-1 27 16,1-27-16,0 0 16,26 0-16,-26 0 15,0 54-15,0-54 16,-107 0-16,106 0 16,1 0-16,27 0 15,-27 0-15,53 0 16,-53 0-16,-1 0 15,1 0 1,53 0-16,-53 0 16,27 0-16,26 0 0,-53 0 31,0 0-15,-1 0-1,55 0-15,-162 0 16,55 0-16,-54 0 15,106 0-15,-52 0 16,-81-27-16,80 27 16,54 0-16,0 0 15,-54-54-15,54 54 16,26 0-16,-53-26 16,27 26-16,27 0 15,-27-54-15,-1 54 16,55 0-16,-1 0 15,-27-27-15,28 27 16,-55-53 0,1 53-1,27-27-15,-27 27 0,-108-53 16,55 53-16,106-27 16,-27 27-16,-26 0 15,0 0-15,53 0 16,1-53-16,-55 53 15,28 0 1,-27-27-16,-1 27 16,-52 0-16,53 0 15,-1-54-15,28 54 16,-108 0-16,81-26 16,27 26-16,-1 0 15,1 0 48,26 0-63,-26 0 15,26-54 1,0 54 0,-53 0 15,26 0 16,28 0-16,-1 27-31,-26-27 16,26 0-1,0 0-15,-26 0 16,26 0-16,0 0 47,-26 27-32,26-27-15,-27 0 16,28 0-16,-1 0 16,-27 0-1,28 0 1,-1 0-1,-26 0 32,53 26-15,-27-26-1,-27 0-16,28 0 32,-1 0-15,-27 0-1,28 0-16,-1 0 64,-27 54 186</inkml:trace>
</inkml:ink>
</file>

<file path=ppt/ink/ink8.xml><?xml version="1.0" encoding="utf-8"?>
<inkml:ink xmlns:inkml="http://www.w3.org/2003/InkML">
  <inkml:definitions>
    <inkml:context xml:id="ctx0">
      <inkml:inkSource xml:id="inkSrc0">
        <inkml:traceFormat>
          <inkml:channel name="X" type="integer" max="5760" units="cm"/>
          <inkml:channel name="Y" type="integer" max="1620" units="cm"/>
          <inkml:channel name="T" type="integer" max="2.14748E9" units="dev"/>
        </inkml:traceFormat>
        <inkml:channelProperties>
          <inkml:channelProperty channel="X" name="resolution" value="186.40776" units="1/cm"/>
          <inkml:channelProperty channel="Y" name="resolution" value="93.10345" units="1/cm"/>
          <inkml:channelProperty channel="T" name="resolution" value="1" units="1/dev"/>
        </inkml:channelProperties>
      </inkml:inkSource>
      <inkml:timestamp xml:id="ts0" timeString="2019-10-28T02:00:38.169"/>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0 0,'53'0'234,"-26"0"-218,53 53-16,-53-26 15,26-27 1,-26 0-16,0 53 16,26-53-1,-26 27 1,0-27 0,26 0-16,-26 27 15,27-27-15,-28 0 16,1 0-16,53 53 15,27 1-15,-80-54 16,0 26-16,26-26 16,27 27-16,-53-27 15,0 54-15,26-54 16,-26 0 0,27 0-16,-28 0 15,1 26-15,26-26 16,-26 0-16,0 0 15,26 0 1,-26 0 0,0 0-16,26 0 15,-26 0-15,27 0 16,-1 0-16,1 0 16,-28 0-16,28 27 15,-28-27-15,1 0 16,27 0-1,-28 0 1,1 0 0,27 0-16,26 0 15,-53 0-15,53 0 16,-53-27-16,26 27 16,-26 0-16,-1 0 15,28 0-15,-27 0 16,26 0-1,-26-53 17,0 53-17,26 0 63,-26 0-62,0 0-16,26 0 47,-26 0-31,0-27-1,26 27 1,-26 0-1,26 0 17,-26 0-17,0-27 1,26 27 109,-26 0-78,0 0 15,-27-53-62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802.11-16/1091r1</a:t>
            </a:r>
            <a:endParaRPr lang="en-US" dirty="0"/>
          </a:p>
        </p:txBody>
      </p:sp>
      <p:sp>
        <p:nvSpPr>
          <p:cNvPr id="2051" name="Rectangle 3"/>
          <p:cNvSpPr>
            <a:spLocks noGrp="1" noChangeArrowheads="1"/>
          </p:cNvSpPr>
          <p:nvPr>
            <p:ph type="dt" idx="1"/>
          </p:nvPr>
        </p:nvSpPr>
        <p:spPr bwMode="auto">
          <a:xfrm>
            <a:off x="654050" y="97909"/>
            <a:ext cx="71654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Sept 2016</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4643176" y="363379"/>
            <a:ext cx="380232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a:t>
            </a:r>
            <a:r>
              <a:rPr lang="en-US" sz="1600" b="1" baseline="0" dirty="0" smtClean="0">
                <a:latin typeface="Arial" pitchFamily="34" charset="0"/>
              </a:rPr>
              <a:t> </a:t>
            </a:r>
            <a:r>
              <a:rPr lang="en-US" sz="1600" b="1" baseline="0" dirty="0" smtClean="0">
                <a:latin typeface="Arial" pitchFamily="34" charset="0"/>
              </a:rPr>
              <a:t>ec</a:t>
            </a:r>
            <a:r>
              <a:rPr lang="en-US" sz="1600" b="1" dirty="0" smtClean="0">
                <a:latin typeface="Arial" pitchFamily="34" charset="0"/>
              </a:rPr>
              <a:t>-19-0171-00-00ec</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Nov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standards.ieee.org/about/bog/index.html"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about/policies/bylaws/index.html" TargetMode="External"/><Relationship Id="rId2" Type="http://schemas.openxmlformats.org/officeDocument/2006/relationships/hyperlink" Target="https://standards.ieee.org/about/policies/sa-opman/index.html" TargetMode="External"/><Relationship Id="rId1" Type="http://schemas.openxmlformats.org/officeDocument/2006/relationships/slideLayout" Target="../slideLayouts/slideLayout2.xml"/><Relationship Id="rId4" Type="http://schemas.openxmlformats.org/officeDocument/2006/relationships/hyperlink" Target="https://standards.ieee.org/about/bog/index.html"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ww.ieee.org/content/dam/ieee-org/ieee/web/org/information-disclosure-policy-guide.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6.emf"/><Relationship Id="rId3" Type="http://schemas.openxmlformats.org/officeDocument/2006/relationships/image" Target="../media/image1.emf"/><Relationship Id="rId7" Type="http://schemas.openxmlformats.org/officeDocument/2006/relationships/image" Target="../media/image3.emf"/><Relationship Id="rId12" Type="http://schemas.openxmlformats.org/officeDocument/2006/relationships/customXml" Target="../ink/ink6.xml"/><Relationship Id="rId17" Type="http://schemas.openxmlformats.org/officeDocument/2006/relationships/image" Target="../media/image8.emf"/><Relationship Id="rId2" Type="http://schemas.openxmlformats.org/officeDocument/2006/relationships/customXml" Target="../ink/ink1.xml"/><Relationship Id="rId16" Type="http://schemas.openxmlformats.org/officeDocument/2006/relationships/customXml" Target="../ink/ink8.xml"/><Relationship Id="rId1" Type="http://schemas.openxmlformats.org/officeDocument/2006/relationships/slideLayout" Target="../slideLayouts/slideLayout1.xml"/><Relationship Id="rId6" Type="http://schemas.openxmlformats.org/officeDocument/2006/relationships/customXml" Target="../ink/ink3.xml"/><Relationship Id="rId11" Type="http://schemas.openxmlformats.org/officeDocument/2006/relationships/image" Target="../media/image5.emf"/><Relationship Id="rId5" Type="http://schemas.openxmlformats.org/officeDocument/2006/relationships/image" Target="../media/image2.emf"/><Relationship Id="rId15" Type="http://schemas.openxmlformats.org/officeDocument/2006/relationships/image" Target="../media/image7.emf"/><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4.emf"/><Relationship Id="rId14" Type="http://schemas.openxmlformats.org/officeDocument/2006/relationships/customXml" Target="../ink/ink7.xml"/></Relationships>
</file>

<file path=ppt/slides/_rels/slide7.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Request for input from IEEE 802 members</a:t>
            </a:r>
            <a:br>
              <a:rPr lang="en-US" dirty="0" smtClean="0">
                <a:solidFill>
                  <a:schemeClr val="accent2">
                    <a:lumMod val="75000"/>
                  </a:schemeClr>
                </a:solidFill>
              </a:rPr>
            </a:br>
            <a:r>
              <a:rPr lang="en-US" dirty="0" smtClean="0">
                <a:solidFill>
                  <a:schemeClr val="accent2">
                    <a:lumMod val="75000"/>
                  </a:schemeClr>
                </a:solidFill>
              </a:rPr>
              <a:t>on </a:t>
            </a:r>
            <a:r>
              <a:rPr lang="en-US" dirty="0" smtClean="0">
                <a:solidFill>
                  <a:schemeClr val="accent2">
                    <a:lumMod val="75000"/>
                  </a:schemeClr>
                </a:solidFill>
              </a:rPr>
              <a:t>IEEE-SA </a:t>
            </a:r>
            <a:r>
              <a:rPr lang="en-US" dirty="0" err="1" smtClean="0">
                <a:solidFill>
                  <a:schemeClr val="accent2">
                    <a:lumMod val="75000"/>
                  </a:schemeClr>
                </a:solidFill>
              </a:rPr>
              <a:t>BoG</a:t>
            </a:r>
            <a:r>
              <a:rPr lang="en-US" dirty="0" smtClean="0">
                <a:solidFill>
                  <a:schemeClr val="accent2">
                    <a:lumMod val="75000"/>
                  </a:schemeClr>
                </a:solidFill>
              </a:rPr>
              <a:t> related issues</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28 Oct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07398306"/>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IEEE 802 members are encouraged to contact Andrew Myles about any IEEE-SA </a:t>
            </a:r>
            <a:r>
              <a:rPr lang="en-AU" dirty="0" err="1"/>
              <a:t>BoG</a:t>
            </a:r>
            <a:r>
              <a:rPr lang="en-AU" dirty="0"/>
              <a:t> related issues</a:t>
            </a:r>
          </a:p>
        </p:txBody>
      </p:sp>
      <p:sp>
        <p:nvSpPr>
          <p:cNvPr id="3" name="Content Placeholder 2"/>
          <p:cNvSpPr>
            <a:spLocks noGrp="1"/>
          </p:cNvSpPr>
          <p:nvPr>
            <p:ph idx="1"/>
          </p:nvPr>
        </p:nvSpPr>
        <p:spPr/>
        <p:txBody>
          <a:bodyPr/>
          <a:lstStyle/>
          <a:p>
            <a:r>
              <a:rPr lang="en-AU" dirty="0" smtClean="0"/>
              <a:t>Executive summary</a:t>
            </a:r>
          </a:p>
          <a:p>
            <a:pPr lvl="1"/>
            <a:r>
              <a:rPr lang="en-AU" dirty="0"/>
              <a:t>The IEEE-SA </a:t>
            </a:r>
            <a:r>
              <a:rPr lang="en-AU" dirty="0" err="1"/>
              <a:t>BoG</a:t>
            </a:r>
            <a:r>
              <a:rPr lang="en-AU" dirty="0"/>
              <a:t> is the peak governance body within the </a:t>
            </a:r>
            <a:r>
              <a:rPr lang="en-AU" dirty="0" smtClean="0"/>
              <a:t>IEEE-SA</a:t>
            </a:r>
          </a:p>
          <a:p>
            <a:pPr lvl="2"/>
            <a:r>
              <a:rPr lang="en-AU" dirty="0"/>
              <a:t>The IEEE-SA </a:t>
            </a:r>
            <a:r>
              <a:rPr lang="en-AU" dirty="0" err="1"/>
              <a:t>BoG</a:t>
            </a:r>
            <a:r>
              <a:rPr lang="en-AU" dirty="0"/>
              <a:t> undertakes a wide variety of activities to fulfil its </a:t>
            </a:r>
            <a:r>
              <a:rPr lang="en-AU" dirty="0" smtClean="0"/>
              <a:t>responsibilities</a:t>
            </a:r>
          </a:p>
          <a:p>
            <a:pPr lvl="1"/>
            <a:r>
              <a:rPr lang="en-AU" dirty="0"/>
              <a:t>Andrew Myles was recently elected to </a:t>
            </a:r>
            <a:r>
              <a:rPr lang="en-AU" dirty="0" smtClean="0"/>
              <a:t>the IEEE-SA </a:t>
            </a:r>
            <a:r>
              <a:rPr lang="en-AU" dirty="0" err="1"/>
              <a:t>BoG</a:t>
            </a:r>
            <a:r>
              <a:rPr lang="en-AU" dirty="0"/>
              <a:t> as a member-at-large for </a:t>
            </a:r>
            <a:r>
              <a:rPr lang="en-AU" dirty="0" smtClean="0"/>
              <a:t>2020-21</a:t>
            </a:r>
          </a:p>
          <a:p>
            <a:pPr lvl="2"/>
            <a:r>
              <a:rPr lang="en-AU" dirty="0"/>
              <a:t>Andrew Myles’ election policy statement focused on making IEEE-SA standards more open &amp; </a:t>
            </a:r>
            <a:r>
              <a:rPr lang="en-AU" dirty="0" smtClean="0"/>
              <a:t>transparent</a:t>
            </a:r>
          </a:p>
          <a:p>
            <a:pPr lvl="1"/>
            <a:r>
              <a:rPr lang="en-AU" dirty="0"/>
              <a:t>IEEE 802 members are encouraged to contact Andrew Myles about any IEEE-SA </a:t>
            </a:r>
            <a:r>
              <a:rPr lang="en-AU" dirty="0" err="1"/>
              <a:t>BoG</a:t>
            </a:r>
            <a:r>
              <a:rPr lang="en-AU" dirty="0"/>
              <a:t> related </a:t>
            </a:r>
            <a:r>
              <a:rPr lang="en-AU" dirty="0" smtClean="0"/>
              <a:t>issues</a:t>
            </a:r>
          </a:p>
          <a:p>
            <a:pPr lvl="2"/>
            <a:r>
              <a:rPr lang="en-AU" dirty="0" smtClean="0">
                <a:hlinkClick r:id="rId2"/>
              </a:rPr>
              <a:t>amyles@cisco.com</a:t>
            </a:r>
            <a:endParaRPr lang="en-AU" dirty="0"/>
          </a:p>
          <a:p>
            <a:pPr lvl="2"/>
            <a:r>
              <a:rPr lang="en-AU" dirty="0"/>
              <a:t>+61 418 656587 (Sydney </a:t>
            </a:r>
            <a:r>
              <a:rPr lang="en-AU" dirty="0" err="1"/>
              <a:t>timezone</a:t>
            </a:r>
            <a:r>
              <a:rPr lang="en-AU" dirty="0"/>
              <a:t>)</a:t>
            </a:r>
          </a:p>
          <a:p>
            <a:pPr lvl="1"/>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1944156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IEEE-SA </a:t>
            </a:r>
            <a:r>
              <a:rPr lang="en-AU" dirty="0" err="1" smtClean="0"/>
              <a:t>BoG</a:t>
            </a:r>
            <a:r>
              <a:rPr lang="en-AU" dirty="0" smtClean="0"/>
              <a:t> is the peak governance body within the IEEE-SA</a:t>
            </a:r>
            <a:endParaRPr lang="en-AU" dirty="0"/>
          </a:p>
        </p:txBody>
      </p:sp>
      <p:sp>
        <p:nvSpPr>
          <p:cNvPr id="3" name="Content Placeholder 2"/>
          <p:cNvSpPr>
            <a:spLocks noGrp="1"/>
          </p:cNvSpPr>
          <p:nvPr>
            <p:ph idx="1"/>
          </p:nvPr>
        </p:nvSpPr>
        <p:spPr/>
        <p:txBody>
          <a:bodyPr/>
          <a:lstStyle/>
          <a:p>
            <a:r>
              <a:rPr lang="en-AU" dirty="0" smtClean="0"/>
              <a:t>Purpose of IEEE-SA </a:t>
            </a:r>
            <a:r>
              <a:rPr lang="en-AU" dirty="0" err="1" smtClean="0"/>
              <a:t>BoG</a:t>
            </a:r>
            <a:endParaRPr lang="en-AU" dirty="0" smtClean="0"/>
          </a:p>
          <a:p>
            <a:pPr lvl="1"/>
            <a:r>
              <a:rPr lang="en-AU" i="1" dirty="0" smtClean="0"/>
              <a:t>The Board of Governors (BOG) directs the IEEE Standards Association (IEEE SA) …</a:t>
            </a:r>
          </a:p>
          <a:p>
            <a:pPr lvl="2"/>
            <a:r>
              <a:rPr lang="en-AU" i="1" dirty="0" smtClean="0"/>
              <a:t>establishing policy</a:t>
            </a:r>
          </a:p>
          <a:p>
            <a:pPr lvl="2"/>
            <a:r>
              <a:rPr lang="en-AU" i="1" dirty="0" smtClean="0"/>
              <a:t>providing financial oversight</a:t>
            </a:r>
          </a:p>
          <a:p>
            <a:pPr lvl="2"/>
            <a:r>
              <a:rPr lang="en-AU" i="1" dirty="0" smtClean="0"/>
              <a:t>and conducting standards-related activities </a:t>
            </a:r>
          </a:p>
          <a:p>
            <a:pPr lvl="1"/>
            <a:r>
              <a:rPr lang="en-AU" i="1" dirty="0" smtClean="0"/>
              <a:t>… within IEEE technological fields</a:t>
            </a:r>
          </a:p>
          <a:p>
            <a:pPr lvl="1"/>
            <a:r>
              <a:rPr lang="en-AU" i="1" dirty="0" smtClean="0"/>
              <a:t>It may also establish and appoint boards, committees, and other organizational units as needed to carry on the work of the IEEE SA.</a:t>
            </a:r>
          </a:p>
          <a:p>
            <a:pPr marL="1588" lvl="1" indent="0">
              <a:buNone/>
            </a:pPr>
            <a:r>
              <a:rPr lang="en-AU" b="1" dirty="0"/>
              <a:t>Source: </a:t>
            </a:r>
            <a:r>
              <a:rPr lang="en-AU" b="1" dirty="0" smtClean="0">
                <a:hlinkClick r:id="rId2"/>
              </a:rPr>
              <a:t>About </a:t>
            </a:r>
            <a:r>
              <a:rPr lang="en-AU" b="1" dirty="0" err="1">
                <a:hlinkClick r:id="rId2"/>
              </a:rPr>
              <a:t>BoG</a:t>
            </a:r>
            <a:endParaRPr lang="en-AU" b="1" dirty="0"/>
          </a:p>
          <a:p>
            <a:pPr marL="1588" lvl="1" indent="0">
              <a:buNone/>
            </a:pP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1998433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IEEE-SA </a:t>
            </a:r>
            <a:r>
              <a:rPr lang="en-AU" dirty="0" err="1"/>
              <a:t>BoG</a:t>
            </a:r>
            <a:r>
              <a:rPr lang="en-AU" dirty="0"/>
              <a:t> </a:t>
            </a:r>
            <a:r>
              <a:rPr lang="en-AU" dirty="0" smtClean="0"/>
              <a:t>undertakes a wide variety of activities to fulfil its responsibilities</a:t>
            </a:r>
            <a:endParaRPr lang="en-AU" dirty="0"/>
          </a:p>
        </p:txBody>
      </p:sp>
      <p:sp>
        <p:nvSpPr>
          <p:cNvPr id="3" name="Content Placeholder 2"/>
          <p:cNvSpPr>
            <a:spLocks noGrp="1"/>
          </p:cNvSpPr>
          <p:nvPr>
            <p:ph sz="half" idx="1"/>
          </p:nvPr>
        </p:nvSpPr>
        <p:spPr/>
        <p:txBody>
          <a:bodyPr/>
          <a:lstStyle/>
          <a:p>
            <a:r>
              <a:rPr lang="en-AU" dirty="0" smtClean="0"/>
              <a:t>Activities of IEEE-SA </a:t>
            </a:r>
            <a:r>
              <a:rPr lang="en-AU" dirty="0" err="1" smtClean="0"/>
              <a:t>BoG</a:t>
            </a:r>
            <a:endParaRPr lang="en-AU" dirty="0" smtClean="0"/>
          </a:p>
          <a:p>
            <a:pPr lvl="1"/>
            <a:r>
              <a:rPr lang="en-AU" i="1" dirty="0" smtClean="0"/>
              <a:t>Maintain a current </a:t>
            </a:r>
            <a:r>
              <a:rPr lang="en-AU" i="1" dirty="0" smtClean="0">
                <a:hlinkClick r:id="rId2"/>
              </a:rPr>
              <a:t>IEEE-SA </a:t>
            </a:r>
            <a:r>
              <a:rPr lang="en-AU" i="1" dirty="0" err="1" smtClean="0">
                <a:hlinkClick r:id="rId2"/>
              </a:rPr>
              <a:t>OpsMan</a:t>
            </a:r>
            <a:endParaRPr lang="en-AU" i="1" dirty="0" smtClean="0"/>
          </a:p>
          <a:p>
            <a:pPr lvl="1"/>
            <a:r>
              <a:rPr lang="en-AU" i="1" dirty="0" smtClean="0"/>
              <a:t>Approve </a:t>
            </a:r>
            <a:r>
              <a:rPr lang="en-AU" i="1" dirty="0" smtClean="0">
                <a:hlinkClick r:id="rId3"/>
              </a:rPr>
              <a:t>IEEE-SA SB Bylaws</a:t>
            </a:r>
            <a:endParaRPr lang="en-AU" i="1" dirty="0" smtClean="0"/>
          </a:p>
          <a:p>
            <a:pPr lvl="1"/>
            <a:r>
              <a:rPr lang="en-AU" i="1" dirty="0" smtClean="0"/>
              <a:t>Approve policy additions/changes with significant financial/strategic implications</a:t>
            </a:r>
          </a:p>
          <a:p>
            <a:pPr lvl="1"/>
            <a:r>
              <a:rPr lang="en-AU" i="1" dirty="0" smtClean="0"/>
              <a:t>Establish &amp; disband committees</a:t>
            </a:r>
          </a:p>
          <a:p>
            <a:pPr lvl="1"/>
            <a:r>
              <a:rPr lang="en-AU" i="1" dirty="0" smtClean="0"/>
              <a:t>Establish &amp; maintain that IEEE SA members represent a wide range of basic interests</a:t>
            </a:r>
          </a:p>
          <a:p>
            <a:pPr lvl="2"/>
            <a:r>
              <a:rPr lang="en-AU" i="1" dirty="0" smtClean="0"/>
              <a:t>Technical societies, industry, government, general public</a:t>
            </a:r>
          </a:p>
        </p:txBody>
      </p:sp>
      <p:sp>
        <p:nvSpPr>
          <p:cNvPr id="6" name="Content Placeholder 5"/>
          <p:cNvSpPr>
            <a:spLocks noGrp="1"/>
          </p:cNvSpPr>
          <p:nvPr>
            <p:ph sz="half" idx="2"/>
          </p:nvPr>
        </p:nvSpPr>
        <p:spPr/>
        <p:txBody>
          <a:bodyPr/>
          <a:lstStyle/>
          <a:p>
            <a:pPr lvl="1"/>
            <a:r>
              <a:rPr lang="en-AU" i="1" dirty="0"/>
              <a:t>Provide financial oversight </a:t>
            </a:r>
            <a:r>
              <a:rPr lang="en-AU" i="1" dirty="0" smtClean="0"/>
              <a:t>&amp; </a:t>
            </a:r>
            <a:r>
              <a:rPr lang="en-AU" i="1" dirty="0"/>
              <a:t>decisions for </a:t>
            </a:r>
            <a:r>
              <a:rPr lang="en-AU" i="1" dirty="0" smtClean="0"/>
              <a:t>IEEE-SA </a:t>
            </a:r>
            <a:r>
              <a:rPr lang="en-AU" i="1" dirty="0"/>
              <a:t>operations as well as major program additions and/or changes</a:t>
            </a:r>
          </a:p>
          <a:p>
            <a:pPr lvl="1"/>
            <a:r>
              <a:rPr lang="en-AU" i="1" dirty="0"/>
              <a:t>Recommend </a:t>
            </a:r>
            <a:r>
              <a:rPr lang="en-AU" i="1" dirty="0" smtClean="0"/>
              <a:t>IEEE-SA </a:t>
            </a:r>
            <a:r>
              <a:rPr lang="en-AU" i="1" dirty="0"/>
              <a:t>BOG member candidates </a:t>
            </a:r>
            <a:endParaRPr lang="en-AU" i="1" dirty="0" smtClean="0"/>
          </a:p>
          <a:p>
            <a:pPr lvl="1"/>
            <a:r>
              <a:rPr lang="en-AU" i="1" dirty="0" smtClean="0"/>
              <a:t>Approve </a:t>
            </a:r>
            <a:r>
              <a:rPr lang="en-AU" i="1" dirty="0"/>
              <a:t>IEEE SA </a:t>
            </a:r>
            <a:r>
              <a:rPr lang="en-AU" i="1" dirty="0" smtClean="0"/>
              <a:t>SB </a:t>
            </a:r>
            <a:r>
              <a:rPr lang="en-AU" i="1" dirty="0"/>
              <a:t>membership</a:t>
            </a:r>
          </a:p>
          <a:p>
            <a:pPr lvl="1"/>
            <a:r>
              <a:rPr lang="en-AU" i="1" dirty="0"/>
              <a:t>Hold </a:t>
            </a:r>
            <a:r>
              <a:rPr lang="en-AU" i="1" dirty="0" smtClean="0"/>
              <a:t>&amp; </a:t>
            </a:r>
            <a:r>
              <a:rPr lang="en-AU" i="1" dirty="0"/>
              <a:t>attend meetings to accomplish the work of the BOG</a:t>
            </a:r>
          </a:p>
          <a:p>
            <a:pPr lvl="1"/>
            <a:r>
              <a:rPr lang="en-AU" i="1" dirty="0"/>
              <a:t>Approve award nominees in recognition of exceptional service</a:t>
            </a:r>
          </a:p>
          <a:p>
            <a:pPr marL="1588" lvl="1" indent="0">
              <a:buNone/>
            </a:pPr>
            <a:r>
              <a:rPr lang="en-AU" b="1" dirty="0"/>
              <a:t>Source</a:t>
            </a:r>
            <a:r>
              <a:rPr lang="en-AU" b="1" dirty="0" smtClean="0"/>
              <a:t>: </a:t>
            </a:r>
            <a:r>
              <a:rPr lang="en-AU" b="1" dirty="0" smtClean="0">
                <a:hlinkClick r:id="rId4"/>
              </a:rPr>
              <a:t>About </a:t>
            </a:r>
            <a:r>
              <a:rPr lang="en-AU" b="1" dirty="0" err="1" smtClean="0">
                <a:hlinkClick r:id="rId4"/>
              </a:rPr>
              <a:t>BoG</a:t>
            </a:r>
            <a:endParaRPr lang="en-AU" b="1" dirty="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p14="http://schemas.microsoft.com/office/powerpoint/2010/main" val="2325952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Andrew Myles was recently elected to the IEEE-SA </a:t>
            </a:r>
            <a:r>
              <a:rPr lang="en-AU" dirty="0" err="1" smtClean="0"/>
              <a:t>BoG</a:t>
            </a:r>
            <a:r>
              <a:rPr lang="en-AU" dirty="0" smtClean="0"/>
              <a:t> as a member-at-large for 2020-21</a:t>
            </a:r>
            <a:endParaRPr lang="en-AU" dirty="0"/>
          </a:p>
        </p:txBody>
      </p:sp>
      <p:sp>
        <p:nvSpPr>
          <p:cNvPr id="8" name="Content Placeholder 7"/>
          <p:cNvSpPr>
            <a:spLocks noGrp="1"/>
          </p:cNvSpPr>
          <p:nvPr>
            <p:ph idx="1"/>
          </p:nvPr>
        </p:nvSpPr>
        <p:spPr/>
        <p:txBody>
          <a:bodyPr/>
          <a:lstStyle/>
          <a:p>
            <a:pPr lvl="1"/>
            <a:r>
              <a:rPr lang="en-AU" dirty="0" smtClean="0"/>
              <a:t>Each year, two candidates are elected as members-at-large of the IEEE-SA </a:t>
            </a:r>
            <a:r>
              <a:rPr lang="en-AU" dirty="0" err="1" smtClean="0"/>
              <a:t>BoG</a:t>
            </a:r>
            <a:r>
              <a:rPr lang="en-AU" dirty="0" smtClean="0"/>
              <a:t> for a term of two years</a:t>
            </a:r>
          </a:p>
          <a:p>
            <a:pPr lvl="1"/>
            <a:r>
              <a:rPr lang="en-AU" dirty="0" smtClean="0"/>
              <a:t>Andrew is honoured to be elected this year to serve in 2020-21 … with more votes than the other two candidates combined</a:t>
            </a:r>
          </a:p>
          <a:p>
            <a:pPr lvl="2"/>
            <a:r>
              <a:rPr lang="en-AU" dirty="0" smtClean="0"/>
              <a:t>Thank you to IEEE 802 members who voted for Andrew! </a:t>
            </a:r>
            <a:r>
              <a:rPr lang="en-AU" dirty="0" smtClean="0">
                <a:sym typeface="Wingdings" panose="05000000000000000000" pitchFamily="2" charset="2"/>
              </a:rPr>
              <a:t></a:t>
            </a:r>
            <a:endParaRPr lang="en-AU" dirty="0" smtClean="0"/>
          </a:p>
          <a:p>
            <a:pPr lvl="1"/>
            <a:r>
              <a:rPr lang="en-AU" dirty="0" smtClean="0"/>
              <a:t>Andrew’s </a:t>
            </a:r>
            <a:r>
              <a:rPr lang="en-AU" dirty="0"/>
              <a:t>election policy statement focused on </a:t>
            </a:r>
            <a:r>
              <a:rPr lang="en-AU" dirty="0" smtClean="0"/>
              <a:t>making the </a:t>
            </a:r>
            <a:r>
              <a:rPr lang="en-AU" dirty="0"/>
              <a:t>IEEE-SA standards </a:t>
            </a:r>
            <a:r>
              <a:rPr lang="en-AU" dirty="0" smtClean="0"/>
              <a:t>process &amp; governance more </a:t>
            </a:r>
            <a:r>
              <a:rPr lang="en-AU" dirty="0"/>
              <a:t>open &amp; </a:t>
            </a:r>
            <a:r>
              <a:rPr lang="en-AU" dirty="0" smtClean="0"/>
              <a:t>transparent</a:t>
            </a:r>
          </a:p>
          <a:p>
            <a:pPr lvl="1"/>
            <a:r>
              <a:rPr lang="en-AU" dirty="0" smtClean="0"/>
              <a:t>Andrew plans to execute his mandate by promoting:</a:t>
            </a:r>
          </a:p>
          <a:p>
            <a:pPr lvl="2"/>
            <a:r>
              <a:rPr lang="en-AU" dirty="0" smtClean="0"/>
              <a:t>Access to entity based WGs to any interested parties, without any membership requirement, possibly with voting limited to IEEE-SA Corporate members</a:t>
            </a:r>
          </a:p>
          <a:p>
            <a:pPr lvl="3"/>
            <a:r>
              <a:rPr lang="en-AU" dirty="0" smtClean="0"/>
              <a:t>Note: such a change may result in a similar requirement for voters in individual based WGs to be IEEE-SA Individual members</a:t>
            </a:r>
          </a:p>
          <a:p>
            <a:pPr lvl="2"/>
            <a:r>
              <a:rPr lang="en-AU" dirty="0" smtClean="0"/>
              <a:t>Increased visibility of IEEE-SA governance, by requiring that IEEE-SA SB/</a:t>
            </a:r>
            <a:r>
              <a:rPr lang="en-AU" dirty="0" err="1" smtClean="0"/>
              <a:t>BoG</a:t>
            </a:r>
            <a:r>
              <a:rPr lang="en-AU" dirty="0" smtClean="0"/>
              <a:t> discussions are not held in Executive Session unless they actually satisfy the relevant </a:t>
            </a:r>
            <a:r>
              <a:rPr lang="en-AU" dirty="0" smtClean="0">
                <a:hlinkClick r:id="rId2"/>
              </a:rPr>
              <a:t>IEEE guidelines</a:t>
            </a:r>
            <a:r>
              <a:rPr lang="en-AU" dirty="0" smtClean="0"/>
              <a:t> for confidentiality</a:t>
            </a:r>
          </a:p>
          <a:p>
            <a:pPr lvl="2"/>
            <a:endParaRPr lang="en-AU" dirty="0" smtClean="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a:t>
            </a:fld>
            <a:endParaRPr lang="en-US"/>
          </a:p>
        </p:txBody>
      </p:sp>
    </p:spTree>
    <p:extLst>
      <p:ext uri="{BB962C8B-B14F-4D97-AF65-F5344CB8AC3E}">
        <p14:creationId xmlns:p14="http://schemas.microsoft.com/office/powerpoint/2010/main" val="3076977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685800"/>
            <a:ext cx="8001000" cy="1066800"/>
          </a:xfrm>
        </p:spPr>
        <p:txBody>
          <a:bodyPr/>
          <a:lstStyle/>
          <a:p>
            <a:r>
              <a:rPr lang="en-AU" dirty="0" smtClean="0"/>
              <a:t>Andrew Myles’ election policy statement focused on making IEEE-SA standards more open &amp; transparent</a:t>
            </a:r>
            <a:endParaRPr lang="en-AU" dirty="0"/>
          </a:p>
        </p:txBody>
      </p:sp>
      <p:sp>
        <p:nvSpPr>
          <p:cNvPr id="3" name="Content Placeholder 2"/>
          <p:cNvSpPr>
            <a:spLocks noGrp="1"/>
          </p:cNvSpPr>
          <p:nvPr>
            <p:ph idx="1"/>
          </p:nvPr>
        </p:nvSpPr>
        <p:spPr/>
        <p:txBody>
          <a:bodyPr/>
          <a:lstStyle/>
          <a:p>
            <a:r>
              <a:rPr lang="en-AU" dirty="0" smtClean="0"/>
              <a:t>Andrew Myles’ policy statement for the </a:t>
            </a:r>
            <a:r>
              <a:rPr lang="en-AU" dirty="0" err="1" smtClean="0"/>
              <a:t>BoG</a:t>
            </a:r>
            <a:r>
              <a:rPr lang="en-AU" dirty="0" smtClean="0"/>
              <a:t> election</a:t>
            </a:r>
          </a:p>
          <a:p>
            <a:pPr lvl="1"/>
            <a:r>
              <a:rPr lang="en-AU" i="1" dirty="0" smtClean="0"/>
              <a:t>Having experienced standards development and governance in multiple SDOs over 30 years, Dr Myles strongly believes the key to good standards that live up to the IEEE’s vision of “benefiting humanity” is openness &amp; transparency. </a:t>
            </a:r>
          </a:p>
          <a:p>
            <a:pPr lvl="1"/>
            <a:r>
              <a:rPr lang="en-AU" i="1" dirty="0" smtClean="0"/>
              <a:t>While Dr Myles acknowledges IEEE-SA supports these concepts by its support for the </a:t>
            </a:r>
            <a:r>
              <a:rPr lang="en-AU" i="1" dirty="0" err="1" smtClean="0"/>
              <a:t>OpenStand</a:t>
            </a:r>
            <a:r>
              <a:rPr lang="en-AU" i="1" dirty="0" smtClean="0"/>
              <a:t> principles, it is Dr Myles’ vision to transition IEEE-SA towards “radical openness”, so that anyone, globally, can access everything about any standards development (and governance) at any time. </a:t>
            </a:r>
          </a:p>
          <a:p>
            <a:pPr lvl="1"/>
            <a:r>
              <a:rPr lang="en-AU" i="1" dirty="0" smtClean="0"/>
              <a:t>Radical openness means all potential stakeholders can know about, and thus have a real opportunity to influence IEEE-SA standards, with ease! </a:t>
            </a:r>
          </a:p>
          <a:p>
            <a:pPr lvl="1"/>
            <a:r>
              <a:rPr lang="en-AU" i="1" dirty="0" smtClean="0"/>
              <a:t>The benefit will be standards that are more likely to meet the needs of all humanity, and not just those “in the know”!</a:t>
            </a:r>
            <a:endParaRPr lang="en-AU" i="1"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mc:AlternateContent xmlns:mc="http://schemas.openxmlformats.org/markup-compatibility/2006">
        <mc:Choice xmlns:p14="http://schemas.microsoft.com/office/powerpoint/2010/main" Requires="p14">
          <p:contentPart p14:bwMode="auto" r:id="rId2">
            <p14:nvContentPartPr>
              <p14:cNvPr id="11" name="Ink 10"/>
              <p14:cNvContentPartPr/>
              <p14:nvPr/>
            </p14:nvContentPartPr>
            <p14:xfrm>
              <a:off x="981891" y="3354518"/>
              <a:ext cx="2570040" cy="72360"/>
            </p14:xfrm>
          </p:contentPart>
        </mc:Choice>
        <mc:Fallback>
          <p:pic>
            <p:nvPicPr>
              <p:cNvPr id="11" name="Ink 10"/>
              <p:cNvPicPr/>
              <p:nvPr/>
            </p:nvPicPr>
            <p:blipFill>
              <a:blip r:embed="rId3"/>
              <a:stretch>
                <a:fillRect/>
              </a:stretch>
            </p:blipFill>
            <p:spPr>
              <a:xfrm>
                <a:off x="909891" y="3210518"/>
                <a:ext cx="2714040" cy="3603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13" name="Ink 12"/>
              <p14:cNvContentPartPr/>
              <p14:nvPr/>
            </p14:nvContentPartPr>
            <p14:xfrm>
              <a:off x="5630931" y="4325438"/>
              <a:ext cx="2088720" cy="45360"/>
            </p14:xfrm>
          </p:contentPart>
        </mc:Choice>
        <mc:Fallback>
          <p:pic>
            <p:nvPicPr>
              <p:cNvPr id="13" name="Ink 12"/>
              <p:cNvPicPr/>
              <p:nvPr/>
            </p:nvPicPr>
            <p:blipFill>
              <a:blip r:embed="rId5"/>
              <a:stretch>
                <a:fillRect/>
              </a:stretch>
            </p:blipFill>
            <p:spPr>
              <a:xfrm>
                <a:off x="5558931" y="4181438"/>
                <a:ext cx="2232720" cy="3333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4" name="Ink 13"/>
              <p14:cNvContentPartPr/>
              <p14:nvPr/>
            </p14:nvContentPartPr>
            <p14:xfrm>
              <a:off x="1010691" y="4579238"/>
              <a:ext cx="7209720" cy="141120"/>
            </p14:xfrm>
          </p:contentPart>
        </mc:Choice>
        <mc:Fallback>
          <p:pic>
            <p:nvPicPr>
              <p:cNvPr id="14" name="Ink 13"/>
              <p:cNvPicPr/>
              <p:nvPr/>
            </p:nvPicPr>
            <p:blipFill>
              <a:blip r:embed="rId7"/>
              <a:stretch>
                <a:fillRect/>
              </a:stretch>
            </p:blipFill>
            <p:spPr>
              <a:xfrm>
                <a:off x="938691" y="4435238"/>
                <a:ext cx="7353720" cy="4291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5" name="Ink 14"/>
              <p14:cNvContentPartPr/>
              <p14:nvPr/>
            </p14:nvContentPartPr>
            <p14:xfrm>
              <a:off x="1000971" y="4838798"/>
              <a:ext cx="1164960" cy="109080"/>
            </p14:xfrm>
          </p:contentPart>
        </mc:Choice>
        <mc:Fallback>
          <p:pic>
            <p:nvPicPr>
              <p:cNvPr id="15" name="Ink 14"/>
              <p:cNvPicPr/>
              <p:nvPr/>
            </p:nvPicPr>
            <p:blipFill>
              <a:blip r:embed="rId9"/>
              <a:stretch>
                <a:fillRect/>
              </a:stretch>
            </p:blipFill>
            <p:spPr>
              <a:xfrm>
                <a:off x="928971" y="4694798"/>
                <a:ext cx="1308960" cy="3970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6" name="Ink 15"/>
              <p14:cNvContentPartPr/>
              <p14:nvPr/>
            </p14:nvContentPartPr>
            <p14:xfrm>
              <a:off x="1058931" y="5842478"/>
              <a:ext cx="1598040" cy="125640"/>
            </p14:xfrm>
          </p:contentPart>
        </mc:Choice>
        <mc:Fallback>
          <p:pic>
            <p:nvPicPr>
              <p:cNvPr id="16" name="Ink 15"/>
              <p:cNvPicPr/>
              <p:nvPr/>
            </p:nvPicPr>
            <p:blipFill>
              <a:blip r:embed="rId11"/>
              <a:stretch>
                <a:fillRect/>
              </a:stretch>
            </p:blipFill>
            <p:spPr>
              <a:xfrm>
                <a:off x="986931" y="5698478"/>
                <a:ext cx="1742040" cy="4136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7" name="Ink 16"/>
              <p14:cNvContentPartPr/>
              <p14:nvPr/>
            </p14:nvContentPartPr>
            <p14:xfrm>
              <a:off x="1511091" y="5981438"/>
              <a:ext cx="6843960" cy="105480"/>
            </p14:xfrm>
          </p:contentPart>
        </mc:Choice>
        <mc:Fallback>
          <p:pic>
            <p:nvPicPr>
              <p:cNvPr id="17" name="Ink 16"/>
              <p:cNvPicPr/>
              <p:nvPr/>
            </p:nvPicPr>
            <p:blipFill>
              <a:blip r:embed="rId13"/>
              <a:stretch>
                <a:fillRect/>
              </a:stretch>
            </p:blipFill>
            <p:spPr>
              <a:xfrm>
                <a:off x="1439091" y="5837438"/>
                <a:ext cx="6987960" cy="39348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8" name="Ink 17"/>
              <p14:cNvContentPartPr/>
              <p14:nvPr/>
            </p14:nvContentPartPr>
            <p14:xfrm>
              <a:off x="991251" y="6063878"/>
              <a:ext cx="4380120" cy="386640"/>
            </p14:xfrm>
          </p:contentPart>
        </mc:Choice>
        <mc:Fallback>
          <p:pic>
            <p:nvPicPr>
              <p:cNvPr id="18" name="Ink 17"/>
              <p:cNvPicPr/>
              <p:nvPr/>
            </p:nvPicPr>
            <p:blipFill>
              <a:blip r:embed="rId15"/>
              <a:stretch>
                <a:fillRect/>
              </a:stretch>
            </p:blipFill>
            <p:spPr>
              <a:xfrm>
                <a:off x="919251" y="5919878"/>
                <a:ext cx="4524120" cy="67464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9" name="Ink 18"/>
              <p14:cNvContentPartPr/>
              <p14:nvPr/>
            </p14:nvContentPartPr>
            <p14:xfrm>
              <a:off x="6535611" y="4437398"/>
              <a:ext cx="1068840" cy="166320"/>
            </p14:xfrm>
          </p:contentPart>
        </mc:Choice>
        <mc:Fallback>
          <p:pic>
            <p:nvPicPr>
              <p:cNvPr id="19" name="Ink 18"/>
              <p:cNvPicPr/>
              <p:nvPr/>
            </p:nvPicPr>
            <p:blipFill>
              <a:blip r:embed="rId17"/>
              <a:stretch>
                <a:fillRect/>
              </a:stretch>
            </p:blipFill>
            <p:spPr>
              <a:xfrm>
                <a:off x="6463611" y="4293398"/>
                <a:ext cx="1212840" cy="454320"/>
              </a:xfrm>
              <a:prstGeom prst="rect">
                <a:avLst/>
              </a:prstGeom>
            </p:spPr>
          </p:pic>
        </mc:Fallback>
      </mc:AlternateContent>
    </p:spTree>
    <p:extLst>
      <p:ext uri="{BB962C8B-B14F-4D97-AF65-F5344CB8AC3E}">
        <p14:creationId xmlns:p14="http://schemas.microsoft.com/office/powerpoint/2010/main" val="3822304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IEEE 802 members are encouraged to contact Andrew Myles about any IEEE-SA </a:t>
            </a:r>
            <a:r>
              <a:rPr lang="en-AU" dirty="0" err="1" smtClean="0"/>
              <a:t>BoG</a:t>
            </a:r>
            <a:r>
              <a:rPr lang="en-AU" dirty="0" smtClean="0"/>
              <a:t> related issues</a:t>
            </a:r>
            <a:endParaRPr lang="en-AU" dirty="0"/>
          </a:p>
        </p:txBody>
      </p:sp>
      <p:sp>
        <p:nvSpPr>
          <p:cNvPr id="3" name="Content Placeholder 2"/>
          <p:cNvSpPr>
            <a:spLocks noGrp="1"/>
          </p:cNvSpPr>
          <p:nvPr>
            <p:ph idx="1"/>
          </p:nvPr>
        </p:nvSpPr>
        <p:spPr/>
        <p:txBody>
          <a:bodyPr/>
          <a:lstStyle/>
          <a:p>
            <a:pPr lvl="1"/>
            <a:r>
              <a:rPr lang="en-AU" dirty="0" smtClean="0"/>
              <a:t>IEEE-SA </a:t>
            </a:r>
            <a:r>
              <a:rPr lang="en-AU" dirty="0" err="1" smtClean="0"/>
              <a:t>BoG</a:t>
            </a:r>
            <a:r>
              <a:rPr lang="en-AU" dirty="0" smtClean="0"/>
              <a:t> members have a fiduciary duty to all of the IEEE-SA</a:t>
            </a:r>
          </a:p>
          <a:p>
            <a:pPr lvl="1"/>
            <a:r>
              <a:rPr lang="en-AU" dirty="0" smtClean="0"/>
              <a:t>While Andrew has a soft spot for IEEE 802, based on 19 years of participation, his fiduciary duty means he does not “represent” IEEE 802 and any other organisation in </a:t>
            </a:r>
            <a:r>
              <a:rPr lang="en-AU" dirty="0"/>
              <a:t>IEEE-SA </a:t>
            </a:r>
            <a:r>
              <a:rPr lang="en-AU" dirty="0" err="1"/>
              <a:t>BoG</a:t>
            </a:r>
            <a:r>
              <a:rPr lang="en-AU" dirty="0"/>
              <a:t> governance </a:t>
            </a:r>
            <a:r>
              <a:rPr lang="en-AU" dirty="0" smtClean="0"/>
              <a:t>activities</a:t>
            </a:r>
          </a:p>
          <a:p>
            <a:pPr lvl="1"/>
            <a:r>
              <a:rPr lang="en-AU" dirty="0" smtClean="0"/>
              <a:t>That said, if any IEEE 802 participant is aware of an issue that is relevant to IEEE-SA </a:t>
            </a:r>
            <a:r>
              <a:rPr lang="en-AU" dirty="0" err="1" smtClean="0"/>
              <a:t>BoG</a:t>
            </a:r>
            <a:r>
              <a:rPr lang="en-AU" dirty="0" smtClean="0"/>
              <a:t> governance activities, please do not hesitate to bring it to Andrew’s attention</a:t>
            </a:r>
          </a:p>
          <a:p>
            <a:pPr lvl="1"/>
            <a:r>
              <a:rPr lang="en-AU" dirty="0" smtClean="0"/>
              <a:t>Contact details:</a:t>
            </a:r>
          </a:p>
          <a:p>
            <a:pPr lvl="2"/>
            <a:r>
              <a:rPr lang="en-AU" dirty="0" smtClean="0"/>
              <a:t>Andrew Myles</a:t>
            </a:r>
          </a:p>
          <a:p>
            <a:pPr lvl="2"/>
            <a:r>
              <a:rPr lang="en-AU" dirty="0" smtClean="0">
                <a:hlinkClick r:id="rId2"/>
              </a:rPr>
              <a:t>amyles@cisco.com</a:t>
            </a:r>
            <a:endParaRPr lang="en-AU" dirty="0" smtClean="0"/>
          </a:p>
          <a:p>
            <a:pPr lvl="2"/>
            <a:r>
              <a:rPr lang="en-AU" dirty="0" smtClean="0"/>
              <a:t>+61 418 656587 (Sydney </a:t>
            </a:r>
            <a:r>
              <a:rPr lang="en-AU" dirty="0" err="1" smtClean="0"/>
              <a:t>timezone</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a:t>
            </a:fld>
            <a:endParaRPr lang="en-US"/>
          </a:p>
        </p:txBody>
      </p:sp>
    </p:spTree>
    <p:extLst>
      <p:ext uri="{BB962C8B-B14F-4D97-AF65-F5344CB8AC3E}">
        <p14:creationId xmlns:p14="http://schemas.microsoft.com/office/powerpoint/2010/main" val="31068664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805</Words>
  <Application>Microsoft Office PowerPoint</Application>
  <PresentationFormat>On-screen Show (4:3)</PresentationFormat>
  <Paragraphs>85</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Times New Roman</vt:lpstr>
      <vt:lpstr>Wingdings</vt:lpstr>
      <vt:lpstr>802-11-Submission</vt:lpstr>
      <vt:lpstr>Request for input from IEEE 802 members on IEEE-SA BoG related issues</vt:lpstr>
      <vt:lpstr>IEEE 802 members are encouraged to contact Andrew Myles about any IEEE-SA BoG related issues</vt:lpstr>
      <vt:lpstr>The IEEE-SA BoG is the peak governance body within the IEEE-SA</vt:lpstr>
      <vt:lpstr>The IEEE-SA BoG undertakes a wide variety of activities to fulfil its responsibilities</vt:lpstr>
      <vt:lpstr>Andrew Myles was recently elected to the IEEE-SA BoG as a member-at-large for 2020-21</vt:lpstr>
      <vt:lpstr>Andrew Myles’ election policy statement focused on making IEEE-SA standards more open &amp; transparent</vt:lpstr>
      <vt:lpstr>IEEE 802 members are encouraged to contact Andrew Myles about any IEEE-SA BoG related 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2019-10-28T02:12:40Z</dcterms:modified>
</cp:coreProperties>
</file>