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notesMasterIdLst>
    <p:notesMasterId r:id="rId13"/>
  </p:notesMasterIdLst>
  <p:handoutMasterIdLst>
    <p:handoutMasterId r:id="rId14"/>
  </p:handoutMasterIdLst>
  <p:sldIdLst>
    <p:sldId id="351" r:id="rId2"/>
    <p:sldId id="260" r:id="rId3"/>
    <p:sldId id="364" r:id="rId4"/>
    <p:sldId id="362" r:id="rId5"/>
    <p:sldId id="352" r:id="rId6"/>
    <p:sldId id="353" r:id="rId7"/>
    <p:sldId id="354" r:id="rId8"/>
    <p:sldId id="355" r:id="rId9"/>
    <p:sldId id="365" r:id="rId10"/>
    <p:sldId id="366" r:id="rId11"/>
    <p:sldId id="367" r:id="rId1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520" autoAdjust="0"/>
    <p:restoredTop sz="86395" autoAdjust="0"/>
  </p:normalViewPr>
  <p:slideViewPr>
    <p:cSldViewPr showGuides="1">
      <p:cViewPr varScale="1">
        <p:scale>
          <a:sx n="110" d="100"/>
          <a:sy n="110" d="100"/>
        </p:scale>
        <p:origin x="1528"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9632"/>
    </p:cViewPr>
  </p:sorterViewPr>
  <p:notesViewPr>
    <p:cSldViewPr showGuides="1">
      <p:cViewPr varScale="1">
        <p:scale>
          <a:sx n="55" d="100"/>
          <a:sy n="55" d="100"/>
        </p:scale>
        <p:origin x="-178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162FEA9-86A5-40EB-94A7-F69C6D903AB6}"/>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BEEC0AAC-15FC-4C51-A8D2-66E5D2FDF254}"/>
              </a:ext>
            </a:extLst>
          </p:cNvPr>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D3CF3C66-92F6-3748-B3EE-CEF450A9FCB4}" type="datetimeFigureOut">
              <a:rPr lang="en-US"/>
              <a:pPr>
                <a:defRPr/>
              </a:pPr>
              <a:t>7/27/19</a:t>
            </a:fld>
            <a:endParaRPr lang="en-US"/>
          </a:p>
        </p:txBody>
      </p:sp>
      <p:sp>
        <p:nvSpPr>
          <p:cNvPr id="4" name="Footer Placeholder 3">
            <a:extLst>
              <a:ext uri="{FF2B5EF4-FFF2-40B4-BE49-F238E27FC236}">
                <a16:creationId xmlns:a16="http://schemas.microsoft.com/office/drawing/2014/main" id="{0F34871D-98A1-445F-B9BD-47CFC49813BF}"/>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5" name="Slide Number Placeholder 4">
            <a:extLst>
              <a:ext uri="{FF2B5EF4-FFF2-40B4-BE49-F238E27FC236}">
                <a16:creationId xmlns:a16="http://schemas.microsoft.com/office/drawing/2014/main" id="{399993B7-6EFA-4093-9C67-A6FA8983221F}"/>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AFEA41B-F167-1F4B-AB85-0DC2DEEBC6F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C481AC9-F412-46DA-88A0-C3359C304DEF}"/>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CA"/>
          </a:p>
        </p:txBody>
      </p:sp>
      <p:sp>
        <p:nvSpPr>
          <p:cNvPr id="3" name="Date Placeholder 2">
            <a:extLst>
              <a:ext uri="{FF2B5EF4-FFF2-40B4-BE49-F238E27FC236}">
                <a16:creationId xmlns:a16="http://schemas.microsoft.com/office/drawing/2014/main" id="{3598E4D1-E1A3-43A3-81F8-332F557F5577}"/>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CF88D448-FE46-F340-B487-6A295D8DD282}" type="datetimeFigureOut">
              <a:rPr lang="en-CA"/>
              <a:pPr>
                <a:defRPr/>
              </a:pPr>
              <a:t>2019-07-27</a:t>
            </a:fld>
            <a:endParaRPr lang="en-CA"/>
          </a:p>
        </p:txBody>
      </p:sp>
      <p:sp>
        <p:nvSpPr>
          <p:cNvPr id="4" name="Slide Image Placeholder 3">
            <a:extLst>
              <a:ext uri="{FF2B5EF4-FFF2-40B4-BE49-F238E27FC236}">
                <a16:creationId xmlns:a16="http://schemas.microsoft.com/office/drawing/2014/main" id="{40805EEC-3BBB-4901-BD77-7345F6B676A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CA" noProof="0"/>
          </a:p>
        </p:txBody>
      </p:sp>
      <p:sp>
        <p:nvSpPr>
          <p:cNvPr id="5" name="Notes Placeholder 4">
            <a:extLst>
              <a:ext uri="{FF2B5EF4-FFF2-40B4-BE49-F238E27FC236}">
                <a16:creationId xmlns:a16="http://schemas.microsoft.com/office/drawing/2014/main" id="{7A5DFE66-A871-4A68-ABDF-6ADB3D820397}"/>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CA" noProof="0"/>
          </a:p>
        </p:txBody>
      </p:sp>
      <p:sp>
        <p:nvSpPr>
          <p:cNvPr id="6" name="Footer Placeholder 5">
            <a:extLst>
              <a:ext uri="{FF2B5EF4-FFF2-40B4-BE49-F238E27FC236}">
                <a16:creationId xmlns:a16="http://schemas.microsoft.com/office/drawing/2014/main" id="{061A6E97-ABCA-49BE-B425-EB92ADAB41EE}"/>
              </a:ext>
            </a:extLst>
          </p:cNvPr>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CA"/>
          </a:p>
        </p:txBody>
      </p:sp>
      <p:sp>
        <p:nvSpPr>
          <p:cNvPr id="7" name="Slide Number Placeholder 6">
            <a:extLst>
              <a:ext uri="{FF2B5EF4-FFF2-40B4-BE49-F238E27FC236}">
                <a16:creationId xmlns:a16="http://schemas.microsoft.com/office/drawing/2014/main" id="{5EC55815-E782-4ECC-9FBF-DF87DD3E0E3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82AA54B-32AB-F34D-8D9A-3635F3DC8065}" type="slidenum">
              <a:rPr lang="en-CA" altLang="en-US"/>
              <a:pPr>
                <a:defRPr/>
              </a:pPr>
              <a:t>‹#›</a:t>
            </a:fld>
            <a:endParaRPr lang="en-CA"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a:extLst>
              <a:ext uri="{FF2B5EF4-FFF2-40B4-BE49-F238E27FC236}">
                <a16:creationId xmlns:a16="http://schemas.microsoft.com/office/drawing/2014/main" id="{5A58C1C5-46CF-B84D-B7E7-74E2E173B0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Notes Placeholder 2">
            <a:extLst>
              <a:ext uri="{FF2B5EF4-FFF2-40B4-BE49-F238E27FC236}">
                <a16:creationId xmlns:a16="http://schemas.microsoft.com/office/drawing/2014/main" id="{8947D1DF-DB04-424E-9AF6-0DB93EBD8CC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CA" altLang="en-US"/>
          </a:p>
        </p:txBody>
      </p:sp>
      <p:sp>
        <p:nvSpPr>
          <p:cNvPr id="17411" name="Slide Number Placeholder 3">
            <a:extLst>
              <a:ext uri="{FF2B5EF4-FFF2-40B4-BE49-F238E27FC236}">
                <a16:creationId xmlns:a16="http://schemas.microsoft.com/office/drawing/2014/main" id="{DDECBD24-9FB8-E34D-9D66-0BE66548747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D37433-F468-F14D-9A9F-8C2783CB96FB}" type="slidenum">
              <a:rPr lang="en-CA" altLang="en-US" smtClean="0">
                <a:latin typeface="Arial" panose="020B0604020202020204" pitchFamily="34" charset="0"/>
              </a:rPr>
              <a:pPr>
                <a:spcBef>
                  <a:spcPct val="0"/>
                </a:spcBef>
              </a:pPr>
              <a:t>1</a:t>
            </a:fld>
            <a:endParaRPr lang="en-CA" altLang="en-US">
              <a:latin typeface="Arial" panose="020B0604020202020204" pitchFamily="34" charset="0"/>
            </a:endParaRPr>
          </a:p>
        </p:txBody>
      </p:sp>
    </p:spTree>
    <p:extLst>
      <p:ext uri="{BB962C8B-B14F-4D97-AF65-F5344CB8AC3E}">
        <p14:creationId xmlns:p14="http://schemas.microsoft.com/office/powerpoint/2010/main" val="20739459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82AA54B-32AB-F34D-8D9A-3635F3DC8065}" type="slidenum">
              <a:rPr lang="en-CA" altLang="en-US" smtClean="0"/>
              <a:pPr>
                <a:defRPr/>
              </a:pPr>
              <a:t>10</a:t>
            </a:fld>
            <a:endParaRPr lang="en-CA" altLang="en-US"/>
          </a:p>
        </p:txBody>
      </p:sp>
    </p:spTree>
    <p:extLst>
      <p:ext uri="{BB962C8B-B14F-4D97-AF65-F5344CB8AC3E}">
        <p14:creationId xmlns:p14="http://schemas.microsoft.com/office/powerpoint/2010/main" val="19758519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82AA54B-32AB-F34D-8D9A-3635F3DC8065}" type="slidenum">
              <a:rPr lang="en-CA" altLang="en-US" smtClean="0"/>
              <a:pPr>
                <a:defRPr/>
              </a:pPr>
              <a:t>11</a:t>
            </a:fld>
            <a:endParaRPr lang="en-CA" altLang="en-US"/>
          </a:p>
        </p:txBody>
      </p:sp>
    </p:spTree>
    <p:extLst>
      <p:ext uri="{BB962C8B-B14F-4D97-AF65-F5344CB8AC3E}">
        <p14:creationId xmlns:p14="http://schemas.microsoft.com/office/powerpoint/2010/main" val="24687416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82AA54B-32AB-F34D-8D9A-3635F3DC8065}" type="slidenum">
              <a:rPr lang="en-CA" altLang="en-US" smtClean="0"/>
              <a:pPr>
                <a:defRPr/>
              </a:pPr>
              <a:t>2</a:t>
            </a:fld>
            <a:endParaRPr lang="en-CA" altLang="en-US"/>
          </a:p>
        </p:txBody>
      </p:sp>
    </p:spTree>
    <p:extLst>
      <p:ext uri="{BB962C8B-B14F-4D97-AF65-F5344CB8AC3E}">
        <p14:creationId xmlns:p14="http://schemas.microsoft.com/office/powerpoint/2010/main" val="37446089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82AA54B-32AB-F34D-8D9A-3635F3DC8065}" type="slidenum">
              <a:rPr lang="en-CA" altLang="en-US" smtClean="0"/>
              <a:pPr>
                <a:defRPr/>
              </a:pPr>
              <a:t>3</a:t>
            </a:fld>
            <a:endParaRPr lang="en-CA" altLang="en-US"/>
          </a:p>
        </p:txBody>
      </p:sp>
    </p:spTree>
    <p:extLst>
      <p:ext uri="{BB962C8B-B14F-4D97-AF65-F5344CB8AC3E}">
        <p14:creationId xmlns:p14="http://schemas.microsoft.com/office/powerpoint/2010/main" val="1681518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82AA54B-32AB-F34D-8D9A-3635F3DC8065}" type="slidenum">
              <a:rPr lang="en-CA" altLang="en-US" smtClean="0"/>
              <a:pPr>
                <a:defRPr/>
              </a:pPr>
              <a:t>4</a:t>
            </a:fld>
            <a:endParaRPr lang="en-CA" altLang="en-US"/>
          </a:p>
        </p:txBody>
      </p:sp>
    </p:spTree>
    <p:extLst>
      <p:ext uri="{BB962C8B-B14F-4D97-AF65-F5344CB8AC3E}">
        <p14:creationId xmlns:p14="http://schemas.microsoft.com/office/powerpoint/2010/main" val="22594769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82AA54B-32AB-F34D-8D9A-3635F3DC8065}" type="slidenum">
              <a:rPr lang="en-CA" altLang="en-US" smtClean="0"/>
              <a:pPr>
                <a:defRPr/>
              </a:pPr>
              <a:t>5</a:t>
            </a:fld>
            <a:endParaRPr lang="en-CA" altLang="en-US"/>
          </a:p>
        </p:txBody>
      </p:sp>
    </p:spTree>
    <p:extLst>
      <p:ext uri="{BB962C8B-B14F-4D97-AF65-F5344CB8AC3E}">
        <p14:creationId xmlns:p14="http://schemas.microsoft.com/office/powerpoint/2010/main" val="36207020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82AA54B-32AB-F34D-8D9A-3635F3DC8065}" type="slidenum">
              <a:rPr lang="en-CA" altLang="en-US" smtClean="0"/>
              <a:pPr>
                <a:defRPr/>
              </a:pPr>
              <a:t>6</a:t>
            </a:fld>
            <a:endParaRPr lang="en-CA" altLang="en-US"/>
          </a:p>
        </p:txBody>
      </p:sp>
    </p:spTree>
    <p:extLst>
      <p:ext uri="{BB962C8B-B14F-4D97-AF65-F5344CB8AC3E}">
        <p14:creationId xmlns:p14="http://schemas.microsoft.com/office/powerpoint/2010/main" val="8291690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82AA54B-32AB-F34D-8D9A-3635F3DC8065}" type="slidenum">
              <a:rPr lang="en-CA" altLang="en-US" smtClean="0"/>
              <a:pPr>
                <a:defRPr/>
              </a:pPr>
              <a:t>7</a:t>
            </a:fld>
            <a:endParaRPr lang="en-CA" altLang="en-US"/>
          </a:p>
        </p:txBody>
      </p:sp>
    </p:spTree>
    <p:extLst>
      <p:ext uri="{BB962C8B-B14F-4D97-AF65-F5344CB8AC3E}">
        <p14:creationId xmlns:p14="http://schemas.microsoft.com/office/powerpoint/2010/main" val="39229607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82AA54B-32AB-F34D-8D9A-3635F3DC8065}" type="slidenum">
              <a:rPr lang="en-CA" altLang="en-US" smtClean="0"/>
              <a:pPr>
                <a:defRPr/>
              </a:pPr>
              <a:t>8</a:t>
            </a:fld>
            <a:endParaRPr lang="en-CA" altLang="en-US"/>
          </a:p>
        </p:txBody>
      </p:sp>
    </p:spTree>
    <p:extLst>
      <p:ext uri="{BB962C8B-B14F-4D97-AF65-F5344CB8AC3E}">
        <p14:creationId xmlns:p14="http://schemas.microsoft.com/office/powerpoint/2010/main" val="18203054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82AA54B-32AB-F34D-8D9A-3635F3DC8065}" type="slidenum">
              <a:rPr lang="en-CA" altLang="en-US" smtClean="0"/>
              <a:pPr>
                <a:defRPr/>
              </a:pPr>
              <a:t>9</a:t>
            </a:fld>
            <a:endParaRPr lang="en-CA" altLang="en-US"/>
          </a:p>
        </p:txBody>
      </p:sp>
    </p:spTree>
    <p:extLst>
      <p:ext uri="{BB962C8B-B14F-4D97-AF65-F5344CB8AC3E}">
        <p14:creationId xmlns:p14="http://schemas.microsoft.com/office/powerpoint/2010/main" val="33945205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useBgFill="1">
        <p:nvSpPr>
          <p:cNvPr id="11" name="Rounded Rectangle 10">
            <a:extLst>
              <a:ext uri="{FF2B5EF4-FFF2-40B4-BE49-F238E27FC236}">
                <a16:creationId xmlns:a16="http://schemas.microsoft.com/office/drawing/2014/main" id="{9EBFFEE7-E9EB-E341-BC6A-6823242CF451}"/>
              </a:ext>
            </a:extLst>
          </p:cNvPr>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tx1"/>
                </a:solidFill>
              </a:defRPr>
            </a:lvl1pPr>
          </a:lstStyle>
          <a:p>
            <a:r>
              <a:rPr lang="en-US" dirty="0"/>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19" name="Slide Number Placeholder 28">
            <a:extLst>
              <a:ext uri="{FF2B5EF4-FFF2-40B4-BE49-F238E27FC236}">
                <a16:creationId xmlns:a16="http://schemas.microsoft.com/office/drawing/2014/main" id="{A4AB12F9-1C94-9544-84CF-1EE3C6E86190}"/>
              </a:ext>
            </a:extLst>
          </p:cNvPr>
          <p:cNvSpPr>
            <a:spLocks noGrp="1"/>
          </p:cNvSpPr>
          <p:nvPr>
            <p:ph type="sldNum" sz="quarter" idx="12"/>
          </p:nvPr>
        </p:nvSpPr>
        <p:spPr>
          <a:xfrm>
            <a:off x="8320088" y="1588"/>
            <a:ext cx="747712" cy="365125"/>
          </a:xfrm>
        </p:spPr>
        <p:txBody>
          <a:bodyPr/>
          <a:lstStyle>
            <a:lvl1pPr>
              <a:defRPr>
                <a:solidFill>
                  <a:schemeClr val="bg1"/>
                </a:solidFill>
              </a:defRPr>
            </a:lvl1pPr>
          </a:lstStyle>
          <a:p>
            <a:pPr>
              <a:defRPr/>
            </a:pPr>
            <a:fld id="{9B4F4CF7-140E-224A-825F-20B642353E81}" type="slidenum">
              <a:rPr lang="en-US" altLang="en-US"/>
              <a:pPr>
                <a:defRPr/>
              </a:pPr>
              <a:t>‹#›</a:t>
            </a:fld>
            <a:endParaRPr lang="en-US" altLang="en-US"/>
          </a:p>
        </p:txBody>
      </p:sp>
      <p:sp>
        <p:nvSpPr>
          <p:cNvPr id="18" name="Footer Placeholder 16">
            <a:extLst>
              <a:ext uri="{FF2B5EF4-FFF2-40B4-BE49-F238E27FC236}">
                <a16:creationId xmlns:a16="http://schemas.microsoft.com/office/drawing/2014/main" id="{75D2A165-DA8F-3246-839C-D784FBCD307F}"/>
              </a:ext>
            </a:extLst>
          </p:cNvPr>
          <p:cNvSpPr>
            <a:spLocks noGrp="1"/>
          </p:cNvSpPr>
          <p:nvPr>
            <p:ph type="ftr" sz="quarter" idx="11"/>
          </p:nvPr>
        </p:nvSpPr>
        <p:spPr>
          <a:xfrm>
            <a:off x="5410200" y="44624"/>
            <a:ext cx="1965325" cy="457200"/>
          </a:xfrm>
        </p:spPr>
        <p:txBody>
          <a:bodyPr/>
          <a:lstStyle>
            <a:lvl1pPr>
              <a:defRPr/>
            </a:lvl1pPr>
          </a:lstStyle>
          <a:p>
            <a:pPr>
              <a:defRPr/>
            </a:pPr>
            <a:r>
              <a:rPr lang="en-US"/>
              <a:t>Mentor DCN:  802.1-18-000x-00-ICne</a:t>
            </a:r>
            <a:endParaRPr lang="en-US" dirty="0"/>
          </a:p>
        </p:txBody>
      </p:sp>
      <p:sp>
        <p:nvSpPr>
          <p:cNvPr id="2" name="TextBox 1">
            <a:extLst>
              <a:ext uri="{FF2B5EF4-FFF2-40B4-BE49-F238E27FC236}">
                <a16:creationId xmlns:a16="http://schemas.microsoft.com/office/drawing/2014/main" id="{CFCDA69C-FA6F-B545-8169-A67AADDEEE15}"/>
              </a:ext>
            </a:extLst>
          </p:cNvPr>
          <p:cNvSpPr txBox="1"/>
          <p:nvPr userDrawn="1"/>
        </p:nvSpPr>
        <p:spPr>
          <a:xfrm>
            <a:off x="4067944" y="6381328"/>
            <a:ext cx="648072" cy="307777"/>
          </a:xfrm>
          <a:prstGeom prst="rect">
            <a:avLst/>
          </a:prstGeom>
          <a:noFill/>
        </p:spPr>
        <p:txBody>
          <a:bodyPr wrap="square" rtlCol="0">
            <a:spAutoFit/>
          </a:bodyPr>
          <a:lstStyle/>
          <a:p>
            <a:pPr algn="ctr"/>
            <a:fld id="{55278B3F-0B56-6B49-B5EA-CA190D40E4CB}" type="slidenum">
              <a:rPr lang="en-US" sz="1400" smtClean="0"/>
              <a:pPr algn="ctr"/>
              <a:t>‹#›</a:t>
            </a:fld>
            <a:endParaRPr lang="en-US" sz="1400" dirty="0"/>
          </a:p>
        </p:txBody>
      </p:sp>
    </p:spTree>
    <p:extLst>
      <p:ext uri="{BB962C8B-B14F-4D97-AF65-F5344CB8AC3E}">
        <p14:creationId xmlns:p14="http://schemas.microsoft.com/office/powerpoint/2010/main" val="423304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E870D996-65C0-F84F-B207-6EB4B23454CC}"/>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8BE69082-3041-BA41-AF2D-697B2021A0CA}"/>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6" name="Slide Number Placeholder 22">
            <a:extLst>
              <a:ext uri="{FF2B5EF4-FFF2-40B4-BE49-F238E27FC236}">
                <a16:creationId xmlns:a16="http://schemas.microsoft.com/office/drawing/2014/main" id="{CFDCA546-A19C-0E48-B450-D2BF55F62AB7}"/>
              </a:ext>
            </a:extLst>
          </p:cNvPr>
          <p:cNvSpPr>
            <a:spLocks noGrp="1"/>
          </p:cNvSpPr>
          <p:nvPr>
            <p:ph type="sldNum" sz="quarter" idx="12"/>
          </p:nvPr>
        </p:nvSpPr>
        <p:spPr/>
        <p:txBody>
          <a:bodyPr/>
          <a:lstStyle>
            <a:lvl1pPr>
              <a:defRPr/>
            </a:lvl1pPr>
          </a:lstStyle>
          <a:p>
            <a:pPr>
              <a:defRPr/>
            </a:pPr>
            <a:fld id="{51FF9E7C-B485-5D47-BBED-62EB87726C76}" type="slidenum">
              <a:rPr lang="en-US" altLang="en-US"/>
              <a:pPr>
                <a:defRPr/>
              </a:pPr>
              <a:t>‹#›</a:t>
            </a:fld>
            <a:endParaRPr lang="en-US" altLang="en-US"/>
          </a:p>
        </p:txBody>
      </p:sp>
    </p:spTree>
    <p:extLst>
      <p:ext uri="{BB962C8B-B14F-4D97-AF65-F5344CB8AC3E}">
        <p14:creationId xmlns:p14="http://schemas.microsoft.com/office/powerpoint/2010/main" val="2439259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a:extLst>
              <a:ext uri="{FF2B5EF4-FFF2-40B4-BE49-F238E27FC236}">
                <a16:creationId xmlns:a16="http://schemas.microsoft.com/office/drawing/2014/main" id="{17C0C8F2-9E14-F546-AAD2-AE05665F1F0B}"/>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C1AB0BEB-5A41-C74E-8251-11C4DF4B0187}"/>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6" name="Slide Number Placeholder 22">
            <a:extLst>
              <a:ext uri="{FF2B5EF4-FFF2-40B4-BE49-F238E27FC236}">
                <a16:creationId xmlns:a16="http://schemas.microsoft.com/office/drawing/2014/main" id="{E422516F-4EF0-414D-ABDB-9EA55A147010}"/>
              </a:ext>
            </a:extLst>
          </p:cNvPr>
          <p:cNvSpPr>
            <a:spLocks noGrp="1"/>
          </p:cNvSpPr>
          <p:nvPr>
            <p:ph type="sldNum" sz="quarter" idx="12"/>
          </p:nvPr>
        </p:nvSpPr>
        <p:spPr/>
        <p:txBody>
          <a:bodyPr/>
          <a:lstStyle>
            <a:lvl1pPr>
              <a:defRPr/>
            </a:lvl1pPr>
          </a:lstStyle>
          <a:p>
            <a:pPr>
              <a:defRPr/>
            </a:pPr>
            <a:fld id="{FF0717F1-495D-954A-A99C-3D0C4A836628}" type="slidenum">
              <a:rPr lang="en-US" altLang="en-US"/>
              <a:pPr>
                <a:defRPr/>
              </a:pPr>
              <a:t>‹#›</a:t>
            </a:fld>
            <a:endParaRPr lang="en-US" altLang="en-US"/>
          </a:p>
        </p:txBody>
      </p:sp>
    </p:spTree>
    <p:extLst>
      <p:ext uri="{BB962C8B-B14F-4D97-AF65-F5344CB8AC3E}">
        <p14:creationId xmlns:p14="http://schemas.microsoft.com/office/powerpoint/2010/main" val="21614331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Content Placeholder 2"/>
          <p:cNvSpPr>
            <a:spLocks noGrp="1"/>
          </p:cNvSpPr>
          <p:nvPr>
            <p:ph idx="1"/>
          </p:nvPr>
        </p:nvSpPr>
        <p:spPr>
          <a:xfrm>
            <a:off x="685800" y="1981200"/>
            <a:ext cx="77724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Slide Number Placeholder 10">
            <a:extLst>
              <a:ext uri="{FF2B5EF4-FFF2-40B4-BE49-F238E27FC236}">
                <a16:creationId xmlns:a16="http://schemas.microsoft.com/office/drawing/2014/main" id="{E32E9946-099B-0D4C-A71D-D8EE9988797D}"/>
              </a:ext>
            </a:extLst>
          </p:cNvPr>
          <p:cNvSpPr>
            <a:spLocks noGrp="1"/>
          </p:cNvSpPr>
          <p:nvPr>
            <p:ph type="sldNum" sz="quarter" idx="10"/>
          </p:nvPr>
        </p:nvSpPr>
        <p:spPr>
          <a:xfrm>
            <a:off x="8331200" y="6134100"/>
            <a:ext cx="685800" cy="365125"/>
          </a:xfrm>
        </p:spPr>
        <p:txBody>
          <a:bodyPr/>
          <a:lstStyle>
            <a:lvl1pPr>
              <a:defRPr/>
            </a:lvl1pPr>
          </a:lstStyle>
          <a:p>
            <a:pPr>
              <a:defRPr/>
            </a:pPr>
            <a:fld id="{A1ECD1EF-83E4-7D4A-AB65-EF9CD9707B64}" type="slidenum">
              <a:rPr lang="en-US" altLang="en-US"/>
              <a:pPr>
                <a:defRPr/>
              </a:pPr>
              <a:t>‹#›</a:t>
            </a:fld>
            <a:endParaRPr lang="en-US" altLang="en-US"/>
          </a:p>
        </p:txBody>
      </p:sp>
    </p:spTree>
    <p:extLst>
      <p:ext uri="{BB962C8B-B14F-4D97-AF65-F5344CB8AC3E}">
        <p14:creationId xmlns:p14="http://schemas.microsoft.com/office/powerpoint/2010/main" val="284518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0845B92-7B78-9044-8EB1-7727BA8A5A79}"/>
              </a:ext>
            </a:extLst>
          </p:cNvPr>
          <p:cNvSpPr>
            <a:spLocks noGrp="1"/>
          </p:cNvSpPr>
          <p:nvPr>
            <p:ph type="dt" sz="half" idx="10"/>
          </p:nvPr>
        </p:nvSpPr>
        <p:spPr>
          <a:xfrm>
            <a:off x="7164388" y="44624"/>
            <a:ext cx="957262" cy="457200"/>
          </a:xfr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4FB9B023-782A-EC41-9309-99465301D0A3}"/>
              </a:ext>
            </a:extLst>
          </p:cNvPr>
          <p:cNvSpPr>
            <a:spLocks noGrp="1"/>
          </p:cNvSpPr>
          <p:nvPr>
            <p:ph type="ftr" sz="quarter" idx="11"/>
          </p:nvPr>
        </p:nvSpPr>
        <p:spPr>
          <a:xfrm>
            <a:off x="5257800" y="44624"/>
            <a:ext cx="1906588" cy="457200"/>
          </a:xfrm>
        </p:spPr>
        <p:txBody>
          <a:bodyPr/>
          <a:lstStyle>
            <a:lvl1pPr>
              <a:defRPr/>
            </a:lvl1pPr>
          </a:lstStyle>
          <a:p>
            <a:pPr>
              <a:defRPr/>
            </a:pPr>
            <a:r>
              <a:rPr lang="en-US"/>
              <a:t>Mentor DCN:  802.1-18-000x-00-ICne</a:t>
            </a:r>
            <a:endParaRPr lang="en-US" dirty="0"/>
          </a:p>
        </p:txBody>
      </p:sp>
      <p:sp>
        <p:nvSpPr>
          <p:cNvPr id="6" name="Slide Number Placeholder 5">
            <a:extLst>
              <a:ext uri="{FF2B5EF4-FFF2-40B4-BE49-F238E27FC236}">
                <a16:creationId xmlns:a16="http://schemas.microsoft.com/office/drawing/2014/main" id="{19955A3B-AA3D-0448-9759-64423E4D2EB5}"/>
              </a:ext>
            </a:extLst>
          </p:cNvPr>
          <p:cNvSpPr>
            <a:spLocks noGrp="1"/>
          </p:cNvSpPr>
          <p:nvPr>
            <p:ph type="sldNum" sz="quarter" idx="12"/>
          </p:nvPr>
        </p:nvSpPr>
        <p:spPr/>
        <p:txBody>
          <a:bodyPr/>
          <a:lstStyle>
            <a:lvl1pPr>
              <a:defRPr/>
            </a:lvl1pPr>
          </a:lstStyle>
          <a:p>
            <a:pPr>
              <a:defRPr/>
            </a:pPr>
            <a:fld id="{773CCF9D-5A26-E048-988B-EAFD589F4015}" type="slidenum">
              <a:rPr lang="en-US" altLang="en-US"/>
              <a:pPr>
                <a:defRPr/>
              </a:pPr>
              <a:t>‹#›</a:t>
            </a:fld>
            <a:endParaRPr lang="en-US" altLang="en-US"/>
          </a:p>
        </p:txBody>
      </p:sp>
      <p:sp>
        <p:nvSpPr>
          <p:cNvPr id="7" name="TextBox 6">
            <a:extLst>
              <a:ext uri="{FF2B5EF4-FFF2-40B4-BE49-F238E27FC236}">
                <a16:creationId xmlns:a16="http://schemas.microsoft.com/office/drawing/2014/main" id="{2DC9F81A-7D2E-AD40-90D9-E59E3FCD5659}"/>
              </a:ext>
            </a:extLst>
          </p:cNvPr>
          <p:cNvSpPr txBox="1"/>
          <p:nvPr userDrawn="1"/>
        </p:nvSpPr>
        <p:spPr>
          <a:xfrm>
            <a:off x="8686800" y="6419949"/>
            <a:ext cx="421704" cy="307777"/>
          </a:xfrm>
          <a:prstGeom prst="rect">
            <a:avLst/>
          </a:prstGeom>
          <a:noFill/>
        </p:spPr>
        <p:txBody>
          <a:bodyPr wrap="square" rtlCol="0">
            <a:spAutoFit/>
          </a:bodyPr>
          <a:lstStyle/>
          <a:p>
            <a:fld id="{00C22472-8E56-9144-B90E-219FB3554917}" type="slidenum">
              <a:rPr lang="en-US" sz="1400" smtClean="0"/>
              <a:t>‹#›</a:t>
            </a:fld>
            <a:endParaRPr lang="en-US" sz="1400" dirty="0"/>
          </a:p>
        </p:txBody>
      </p:sp>
    </p:spTree>
    <p:extLst>
      <p:ext uri="{BB962C8B-B14F-4D97-AF65-F5344CB8AC3E}">
        <p14:creationId xmlns:p14="http://schemas.microsoft.com/office/powerpoint/2010/main" val="2851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a:t>Click to edit Master title style</a:t>
            </a:r>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a:extLst>
              <a:ext uri="{FF2B5EF4-FFF2-40B4-BE49-F238E27FC236}">
                <a16:creationId xmlns:a16="http://schemas.microsoft.com/office/drawing/2014/main" id="{3395DABE-FE85-3B42-A5EF-EBA40ED70B3E}"/>
              </a:ext>
            </a:extLst>
          </p:cNvPr>
          <p:cNvSpPr>
            <a:spLocks noGrp="1"/>
          </p:cNvSpPr>
          <p:nvPr>
            <p:ph type="dt" sz="half" idx="10"/>
          </p:nvPr>
        </p:nvSpPr>
        <p:spPr>
          <a:xfrm>
            <a:off x="7359650" y="44624"/>
            <a:ext cx="957263" cy="457200"/>
          </a:xfrm>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AF6D3B6B-0343-5948-A6B1-3F025EE58FEF}"/>
              </a:ext>
            </a:extLst>
          </p:cNvPr>
          <p:cNvSpPr>
            <a:spLocks noGrp="1"/>
          </p:cNvSpPr>
          <p:nvPr>
            <p:ph type="ftr" sz="quarter" idx="11"/>
          </p:nvPr>
        </p:nvSpPr>
        <p:spPr>
          <a:xfrm>
            <a:off x="5257800" y="44624"/>
            <a:ext cx="1978025" cy="457200"/>
          </a:xfrm>
        </p:spPr>
        <p:txBody>
          <a:bodyPr/>
          <a:lstStyle>
            <a:lvl1pPr>
              <a:defRPr/>
            </a:lvl1pPr>
          </a:lstStyle>
          <a:p>
            <a:pPr>
              <a:defRPr/>
            </a:pPr>
            <a:r>
              <a:rPr lang="en-US"/>
              <a:t>Mentor DCN:  802.1-18-000x-00-ICne</a:t>
            </a:r>
          </a:p>
        </p:txBody>
      </p:sp>
      <p:sp>
        <p:nvSpPr>
          <p:cNvPr id="6" name="Slide Number Placeholder 5">
            <a:extLst>
              <a:ext uri="{FF2B5EF4-FFF2-40B4-BE49-F238E27FC236}">
                <a16:creationId xmlns:a16="http://schemas.microsoft.com/office/drawing/2014/main" id="{C113ECE5-0E4B-8E4C-BD94-1FF34E58507E}"/>
              </a:ext>
            </a:extLst>
          </p:cNvPr>
          <p:cNvSpPr>
            <a:spLocks noGrp="1"/>
          </p:cNvSpPr>
          <p:nvPr>
            <p:ph type="sldNum" sz="quarter" idx="12"/>
          </p:nvPr>
        </p:nvSpPr>
        <p:spPr/>
        <p:txBody>
          <a:bodyPr/>
          <a:lstStyle>
            <a:lvl1pPr>
              <a:defRPr/>
            </a:lvl1pPr>
          </a:lstStyle>
          <a:p>
            <a:pPr>
              <a:defRPr/>
            </a:pPr>
            <a:fld id="{75D7A773-FEA6-614A-ABA3-357C4D0EE341}" type="slidenum">
              <a:rPr lang="en-US" altLang="en-US"/>
              <a:pPr>
                <a:defRPr/>
              </a:pPr>
              <a:t>‹#›</a:t>
            </a:fld>
            <a:endParaRPr lang="en-US" altLang="en-US"/>
          </a:p>
        </p:txBody>
      </p:sp>
    </p:spTree>
    <p:extLst>
      <p:ext uri="{BB962C8B-B14F-4D97-AF65-F5344CB8AC3E}">
        <p14:creationId xmlns:p14="http://schemas.microsoft.com/office/powerpoint/2010/main" val="5425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641709B0-CC85-0E4D-BCC2-E8BC6D5EDB8A}"/>
              </a:ext>
            </a:extLst>
          </p:cNvPr>
          <p:cNvSpPr>
            <a:spLocks noGrp="1"/>
          </p:cNvSpPr>
          <p:nvPr>
            <p:ph type="dt" sz="half" idx="10"/>
          </p:nvPr>
        </p:nvSpPr>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2305844-A25C-5846-9336-1B7E6845A3DC}"/>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7" name="Slide Number Placeholder 22">
            <a:extLst>
              <a:ext uri="{FF2B5EF4-FFF2-40B4-BE49-F238E27FC236}">
                <a16:creationId xmlns:a16="http://schemas.microsoft.com/office/drawing/2014/main" id="{534D69CC-BC42-CB40-B851-24220EF2365C}"/>
              </a:ext>
            </a:extLst>
          </p:cNvPr>
          <p:cNvSpPr>
            <a:spLocks noGrp="1"/>
          </p:cNvSpPr>
          <p:nvPr>
            <p:ph type="sldNum" sz="quarter" idx="12"/>
          </p:nvPr>
        </p:nvSpPr>
        <p:spPr/>
        <p:txBody>
          <a:bodyPr/>
          <a:lstStyle>
            <a:lvl1pPr>
              <a:defRPr/>
            </a:lvl1pPr>
          </a:lstStyle>
          <a:p>
            <a:pPr>
              <a:defRPr/>
            </a:pPr>
            <a:fld id="{C0E85267-0732-1A46-80F6-8BB0A15A8A5B}" type="slidenum">
              <a:rPr lang="en-US" altLang="en-US"/>
              <a:pPr>
                <a:defRPr/>
              </a:pPr>
              <a:t>‹#›</a:t>
            </a:fld>
            <a:endParaRPr lang="en-US" altLang="en-US"/>
          </a:p>
        </p:txBody>
      </p:sp>
    </p:spTree>
    <p:extLst>
      <p:ext uri="{BB962C8B-B14F-4D97-AF65-F5344CB8AC3E}">
        <p14:creationId xmlns:p14="http://schemas.microsoft.com/office/powerpoint/2010/main" val="824268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25">
            <a:extLst>
              <a:ext uri="{FF2B5EF4-FFF2-40B4-BE49-F238E27FC236}">
                <a16:creationId xmlns:a16="http://schemas.microsoft.com/office/drawing/2014/main" id="{53171709-8C36-5340-96E4-15BFD4E007EE}"/>
              </a:ext>
            </a:extLst>
          </p:cNvPr>
          <p:cNvSpPr>
            <a:spLocks noGrp="1"/>
          </p:cNvSpPr>
          <p:nvPr>
            <p:ph type="dt" sz="half" idx="10"/>
          </p:nvPr>
        </p:nvSpPr>
        <p:spPr/>
        <p:txBody>
          <a:bodyPr/>
          <a:lstStyle>
            <a:lvl1pPr>
              <a:defRPr/>
            </a:lvl1pPr>
          </a:lstStyle>
          <a:p>
            <a:pPr>
              <a:defRPr/>
            </a:pPr>
            <a:endParaRPr lang="en-US"/>
          </a:p>
        </p:txBody>
      </p:sp>
      <p:sp>
        <p:nvSpPr>
          <p:cNvPr id="8" name="Slide Number Placeholder 26">
            <a:extLst>
              <a:ext uri="{FF2B5EF4-FFF2-40B4-BE49-F238E27FC236}">
                <a16:creationId xmlns:a16="http://schemas.microsoft.com/office/drawing/2014/main" id="{F11C1170-E892-434D-A516-BF30ACCDB6D3}"/>
              </a:ext>
            </a:extLst>
          </p:cNvPr>
          <p:cNvSpPr>
            <a:spLocks noGrp="1"/>
          </p:cNvSpPr>
          <p:nvPr>
            <p:ph type="sldNum" sz="quarter" idx="11"/>
          </p:nvPr>
        </p:nvSpPr>
        <p:spPr/>
        <p:txBody>
          <a:bodyPr/>
          <a:lstStyle>
            <a:lvl1pPr>
              <a:defRPr/>
            </a:lvl1pPr>
          </a:lstStyle>
          <a:p>
            <a:pPr>
              <a:defRPr/>
            </a:pPr>
            <a:fld id="{FA3C0543-2E09-6642-8708-544A506219C1}" type="slidenum">
              <a:rPr lang="en-US" altLang="en-US"/>
              <a:pPr>
                <a:defRPr/>
              </a:pPr>
              <a:t>‹#›</a:t>
            </a:fld>
            <a:endParaRPr lang="en-US" altLang="en-US"/>
          </a:p>
        </p:txBody>
      </p:sp>
      <p:sp>
        <p:nvSpPr>
          <p:cNvPr id="9" name="Footer Placeholder 27">
            <a:extLst>
              <a:ext uri="{FF2B5EF4-FFF2-40B4-BE49-F238E27FC236}">
                <a16:creationId xmlns:a16="http://schemas.microsoft.com/office/drawing/2014/main" id="{C52D1CD9-20F5-0743-86F9-29F1FA46C99E}"/>
              </a:ext>
            </a:extLst>
          </p:cNvPr>
          <p:cNvSpPr>
            <a:spLocks noGrp="1"/>
          </p:cNvSpPr>
          <p:nvPr>
            <p:ph type="ftr" sz="quarter" idx="12"/>
          </p:nvPr>
        </p:nvSpPr>
        <p:spPr/>
        <p:txBody>
          <a:bodyPr rtlCol="0"/>
          <a:lstStyle>
            <a:lvl1pPr>
              <a:defRPr/>
            </a:lvl1pPr>
          </a:lstStyle>
          <a:p>
            <a:pPr>
              <a:defRPr/>
            </a:pPr>
            <a:r>
              <a:rPr lang="en-US"/>
              <a:t>Mentor DCN:  802.1-18-000x-00-ICne</a:t>
            </a:r>
          </a:p>
        </p:txBody>
      </p:sp>
    </p:spTree>
    <p:extLst>
      <p:ext uri="{BB962C8B-B14F-4D97-AF65-F5344CB8AC3E}">
        <p14:creationId xmlns:p14="http://schemas.microsoft.com/office/powerpoint/2010/main" val="1973230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a:t>Click to edit Master title style</a:t>
            </a:r>
          </a:p>
        </p:txBody>
      </p:sp>
      <p:sp>
        <p:nvSpPr>
          <p:cNvPr id="3" name="Date Placeholder 2">
            <a:extLst>
              <a:ext uri="{FF2B5EF4-FFF2-40B4-BE49-F238E27FC236}">
                <a16:creationId xmlns:a16="http://schemas.microsoft.com/office/drawing/2014/main" id="{7AF97AC5-CD55-F746-8358-C0A719D8235F}"/>
              </a:ext>
            </a:extLst>
          </p:cNvPr>
          <p:cNvSpPr>
            <a:spLocks noGrp="1"/>
          </p:cNvSpPr>
          <p:nvPr>
            <p:ph type="dt" sz="half" idx="10"/>
          </p:nvPr>
        </p:nvSpPr>
        <p:spPr>
          <a:xfrm>
            <a:off x="7359650" y="612775"/>
            <a:ext cx="957263" cy="457200"/>
          </a:xfrm>
        </p:spPr>
        <p:txBody>
          <a:bodyPr/>
          <a:lstStyle>
            <a:lvl1pPr>
              <a:defRPr/>
            </a:lvl1pPr>
          </a:lstStyle>
          <a:p>
            <a:pPr>
              <a:defRPr/>
            </a:pPr>
            <a:endParaRPr lang="en-US"/>
          </a:p>
        </p:txBody>
      </p:sp>
      <p:sp>
        <p:nvSpPr>
          <p:cNvPr id="4" name="Footer Placeholder 3">
            <a:extLst>
              <a:ext uri="{FF2B5EF4-FFF2-40B4-BE49-F238E27FC236}">
                <a16:creationId xmlns:a16="http://schemas.microsoft.com/office/drawing/2014/main" id="{C45F5EF4-EA6C-3C4B-90E3-F2A6C893FED0}"/>
              </a:ext>
            </a:extLst>
          </p:cNvPr>
          <p:cNvSpPr>
            <a:spLocks noGrp="1"/>
          </p:cNvSpPr>
          <p:nvPr>
            <p:ph type="ftr" sz="quarter" idx="11"/>
          </p:nvPr>
        </p:nvSpPr>
        <p:spPr>
          <a:xfrm>
            <a:off x="5257800" y="612775"/>
            <a:ext cx="2051050" cy="457200"/>
          </a:xfrm>
        </p:spPr>
        <p:txBody>
          <a:bodyPr/>
          <a:lstStyle>
            <a:lvl1pPr>
              <a:defRPr/>
            </a:lvl1pPr>
          </a:lstStyle>
          <a:p>
            <a:pPr>
              <a:defRPr/>
            </a:pPr>
            <a:r>
              <a:rPr lang="en-US"/>
              <a:t>Mentor DCN:  802.1-18-000x-00-ICne</a:t>
            </a:r>
          </a:p>
        </p:txBody>
      </p:sp>
      <p:sp>
        <p:nvSpPr>
          <p:cNvPr id="5" name="Slide Number Placeholder 4">
            <a:extLst>
              <a:ext uri="{FF2B5EF4-FFF2-40B4-BE49-F238E27FC236}">
                <a16:creationId xmlns:a16="http://schemas.microsoft.com/office/drawing/2014/main" id="{AEFCF326-A0C5-284C-9490-06D67F9F3796}"/>
              </a:ext>
            </a:extLst>
          </p:cNvPr>
          <p:cNvSpPr>
            <a:spLocks noGrp="1"/>
          </p:cNvSpPr>
          <p:nvPr>
            <p:ph type="sldNum" sz="quarter" idx="12"/>
          </p:nvPr>
        </p:nvSpPr>
        <p:spPr/>
        <p:txBody>
          <a:bodyPr/>
          <a:lstStyle>
            <a:lvl1pPr>
              <a:defRPr/>
            </a:lvl1pPr>
          </a:lstStyle>
          <a:p>
            <a:pPr>
              <a:defRPr/>
            </a:pPr>
            <a:fld id="{B0E35E72-5F8F-B043-8A2D-58E0336DAC1B}" type="slidenum">
              <a:rPr lang="en-US" altLang="en-US"/>
              <a:pPr>
                <a:defRPr/>
              </a:pPr>
              <a:t>‹#›</a:t>
            </a:fld>
            <a:endParaRPr lang="en-US" altLang="en-US"/>
          </a:p>
        </p:txBody>
      </p:sp>
    </p:spTree>
    <p:extLst>
      <p:ext uri="{BB962C8B-B14F-4D97-AF65-F5344CB8AC3E}">
        <p14:creationId xmlns:p14="http://schemas.microsoft.com/office/powerpoint/2010/main" val="1960589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a:extLst>
              <a:ext uri="{FF2B5EF4-FFF2-40B4-BE49-F238E27FC236}">
                <a16:creationId xmlns:a16="http://schemas.microsoft.com/office/drawing/2014/main" id="{87469726-CE42-9149-80CF-563D095BF414}"/>
              </a:ext>
            </a:extLst>
          </p:cNvPr>
          <p:cNvSpPr>
            <a:spLocks noGrp="1"/>
          </p:cNvSpPr>
          <p:nvPr>
            <p:ph type="dt" sz="half" idx="10"/>
          </p:nvPr>
        </p:nvSpPr>
        <p:spPr/>
        <p:txBody>
          <a:bodyPr/>
          <a:lstStyle>
            <a:lvl1pPr>
              <a:defRPr/>
            </a:lvl1pPr>
          </a:lstStyle>
          <a:p>
            <a:pPr>
              <a:defRPr/>
            </a:pPr>
            <a:endParaRPr lang="en-US"/>
          </a:p>
        </p:txBody>
      </p:sp>
      <p:sp>
        <p:nvSpPr>
          <p:cNvPr id="3" name="Footer Placeholder 2">
            <a:extLst>
              <a:ext uri="{FF2B5EF4-FFF2-40B4-BE49-F238E27FC236}">
                <a16:creationId xmlns:a16="http://schemas.microsoft.com/office/drawing/2014/main" id="{B5FF6129-CD18-CB4D-8485-AA9343A6462B}"/>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4" name="Slide Number Placeholder 22">
            <a:extLst>
              <a:ext uri="{FF2B5EF4-FFF2-40B4-BE49-F238E27FC236}">
                <a16:creationId xmlns:a16="http://schemas.microsoft.com/office/drawing/2014/main" id="{E1DE654B-E62C-3A40-9279-28FE6ACCA9EB}"/>
              </a:ext>
            </a:extLst>
          </p:cNvPr>
          <p:cNvSpPr>
            <a:spLocks noGrp="1"/>
          </p:cNvSpPr>
          <p:nvPr>
            <p:ph type="sldNum" sz="quarter" idx="12"/>
          </p:nvPr>
        </p:nvSpPr>
        <p:spPr/>
        <p:txBody>
          <a:bodyPr/>
          <a:lstStyle>
            <a:lvl1pPr>
              <a:defRPr/>
            </a:lvl1pPr>
          </a:lstStyle>
          <a:p>
            <a:pPr>
              <a:defRPr/>
            </a:pPr>
            <a:fld id="{14B4F317-62D1-A246-ABB8-6897286045DB}" type="slidenum">
              <a:rPr lang="en-US" altLang="en-US"/>
              <a:pPr>
                <a:defRPr/>
              </a:pPr>
              <a:t>‹#›</a:t>
            </a:fld>
            <a:endParaRPr lang="en-US" altLang="en-US"/>
          </a:p>
        </p:txBody>
      </p:sp>
    </p:spTree>
    <p:extLst>
      <p:ext uri="{BB962C8B-B14F-4D97-AF65-F5344CB8AC3E}">
        <p14:creationId xmlns:p14="http://schemas.microsoft.com/office/powerpoint/2010/main" val="1135129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a:extLst>
              <a:ext uri="{FF2B5EF4-FFF2-40B4-BE49-F238E27FC236}">
                <a16:creationId xmlns:a16="http://schemas.microsoft.com/office/drawing/2014/main" id="{B56273D2-221A-234C-B5A9-87FE042318A2}"/>
              </a:ext>
            </a:extLst>
          </p:cNvPr>
          <p:cNvSpPr>
            <a:spLocks noGrp="1"/>
          </p:cNvSpPr>
          <p:nvPr>
            <p:ph type="dt" sz="half" idx="10"/>
          </p:nvPr>
        </p:nvSpPr>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919A4C78-2222-A94B-8B44-6A18B2AB7F70}"/>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7" name="Slide Number Placeholder 22">
            <a:extLst>
              <a:ext uri="{FF2B5EF4-FFF2-40B4-BE49-F238E27FC236}">
                <a16:creationId xmlns:a16="http://schemas.microsoft.com/office/drawing/2014/main" id="{641BB032-4DF1-B14F-8146-8EAA69E357E0}"/>
              </a:ext>
            </a:extLst>
          </p:cNvPr>
          <p:cNvSpPr>
            <a:spLocks noGrp="1"/>
          </p:cNvSpPr>
          <p:nvPr>
            <p:ph type="sldNum" sz="quarter" idx="12"/>
          </p:nvPr>
        </p:nvSpPr>
        <p:spPr/>
        <p:txBody>
          <a:bodyPr/>
          <a:lstStyle>
            <a:lvl1pPr>
              <a:defRPr/>
            </a:lvl1pPr>
          </a:lstStyle>
          <a:p>
            <a:pPr>
              <a:defRPr/>
            </a:pPr>
            <a:fld id="{AE9A8D4B-A000-0442-9396-C48C62B5957A}" type="slidenum">
              <a:rPr lang="en-US" altLang="en-US"/>
              <a:pPr>
                <a:defRPr/>
              </a:pPr>
              <a:t>‹#›</a:t>
            </a:fld>
            <a:endParaRPr lang="en-US" altLang="en-US"/>
          </a:p>
        </p:txBody>
      </p:sp>
    </p:spTree>
    <p:extLst>
      <p:ext uri="{BB962C8B-B14F-4D97-AF65-F5344CB8AC3E}">
        <p14:creationId xmlns:p14="http://schemas.microsoft.com/office/powerpoint/2010/main" val="4170499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5" name="Date Placeholder 13">
            <a:extLst>
              <a:ext uri="{FF2B5EF4-FFF2-40B4-BE49-F238E27FC236}">
                <a16:creationId xmlns:a16="http://schemas.microsoft.com/office/drawing/2014/main" id="{D30802FE-7508-9242-9EB9-E4076CFF2E8F}"/>
              </a:ext>
            </a:extLst>
          </p:cNvPr>
          <p:cNvSpPr>
            <a:spLocks noGrp="1"/>
          </p:cNvSpPr>
          <p:nvPr>
            <p:ph type="dt" sz="half" idx="10"/>
          </p:nvPr>
        </p:nvSpPr>
        <p:spPr/>
        <p:txBody>
          <a:bodyPr/>
          <a:lstStyle>
            <a:lvl1pPr>
              <a:defRPr/>
            </a:lvl1pPr>
          </a:lstStyle>
          <a:p>
            <a:pPr>
              <a:defRPr/>
            </a:pPr>
            <a:endParaRPr lang="en-US"/>
          </a:p>
        </p:txBody>
      </p:sp>
      <p:sp>
        <p:nvSpPr>
          <p:cNvPr id="6" name="Footer Placeholder 2">
            <a:extLst>
              <a:ext uri="{FF2B5EF4-FFF2-40B4-BE49-F238E27FC236}">
                <a16:creationId xmlns:a16="http://schemas.microsoft.com/office/drawing/2014/main" id="{845691EA-8DB0-3D45-BA97-9212D2D49DE3}"/>
              </a:ext>
            </a:extLst>
          </p:cNvPr>
          <p:cNvSpPr>
            <a:spLocks noGrp="1"/>
          </p:cNvSpPr>
          <p:nvPr>
            <p:ph type="ftr" sz="quarter" idx="11"/>
          </p:nvPr>
        </p:nvSpPr>
        <p:spPr/>
        <p:txBody>
          <a:bodyPr/>
          <a:lstStyle>
            <a:lvl1pPr>
              <a:defRPr/>
            </a:lvl1pPr>
          </a:lstStyle>
          <a:p>
            <a:pPr>
              <a:defRPr/>
            </a:pPr>
            <a:r>
              <a:rPr lang="en-US"/>
              <a:t>Mentor DCN:  802.1-18-000x-00-ICne</a:t>
            </a:r>
            <a:endParaRPr lang="en-US" dirty="0"/>
          </a:p>
        </p:txBody>
      </p:sp>
      <p:sp>
        <p:nvSpPr>
          <p:cNvPr id="7" name="Slide Number Placeholder 22">
            <a:extLst>
              <a:ext uri="{FF2B5EF4-FFF2-40B4-BE49-F238E27FC236}">
                <a16:creationId xmlns:a16="http://schemas.microsoft.com/office/drawing/2014/main" id="{104BF063-9EF6-D648-ADCA-8959EFD6B25B}"/>
              </a:ext>
            </a:extLst>
          </p:cNvPr>
          <p:cNvSpPr>
            <a:spLocks noGrp="1"/>
          </p:cNvSpPr>
          <p:nvPr>
            <p:ph type="sldNum" sz="quarter" idx="12"/>
          </p:nvPr>
        </p:nvSpPr>
        <p:spPr/>
        <p:txBody>
          <a:bodyPr/>
          <a:lstStyle>
            <a:lvl1pPr>
              <a:defRPr/>
            </a:lvl1pPr>
          </a:lstStyle>
          <a:p>
            <a:pPr>
              <a:defRPr/>
            </a:pPr>
            <a:fld id="{1407AD2D-1A12-D346-9B0A-52E14484E9AB}" type="slidenum">
              <a:rPr lang="en-US" altLang="en-US"/>
              <a:pPr>
                <a:defRPr/>
              </a:pPr>
              <a:t>‹#›</a:t>
            </a:fld>
            <a:endParaRPr lang="en-US" altLang="en-US"/>
          </a:p>
        </p:txBody>
      </p:sp>
    </p:spTree>
    <p:extLst>
      <p:ext uri="{BB962C8B-B14F-4D97-AF65-F5344CB8AC3E}">
        <p14:creationId xmlns:p14="http://schemas.microsoft.com/office/powerpoint/2010/main" val="1475626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ounded Rectangle 32">
            <a:extLst>
              <a:ext uri="{FF2B5EF4-FFF2-40B4-BE49-F238E27FC236}">
                <a16:creationId xmlns:a16="http://schemas.microsoft.com/office/drawing/2014/main" id="{DDF6E961-4871-4998-9CF8-4F2DF1A40049}"/>
              </a:ext>
            </a:extLst>
          </p:cNvPr>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useBgFill="1">
        <p:nvSpPr>
          <p:cNvPr id="34" name="Rounded Rectangle 33">
            <a:extLst>
              <a:ext uri="{FF2B5EF4-FFF2-40B4-BE49-F238E27FC236}">
                <a16:creationId xmlns:a16="http://schemas.microsoft.com/office/drawing/2014/main" id="{8D1D5F66-1F34-495E-AA27-47F3FD6DACB1}"/>
              </a:ext>
            </a:extLst>
          </p:cNvPr>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5" name="Rectangle 34">
            <a:extLst>
              <a:ext uri="{FF2B5EF4-FFF2-40B4-BE49-F238E27FC236}">
                <a16:creationId xmlns:a16="http://schemas.microsoft.com/office/drawing/2014/main" id="{97E5C306-66A6-474D-BB7A-4CF879740D3E}"/>
              </a:ext>
            </a:extLst>
          </p:cNvPr>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6" name="Rectangle 35">
            <a:extLst>
              <a:ext uri="{FF2B5EF4-FFF2-40B4-BE49-F238E27FC236}">
                <a16:creationId xmlns:a16="http://schemas.microsoft.com/office/drawing/2014/main" id="{BD1DAB8B-8150-4C19-B269-0314D897C70C}"/>
              </a:ext>
            </a:extLst>
          </p:cNvPr>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7" name="Rectangle 36">
            <a:extLst>
              <a:ext uri="{FF2B5EF4-FFF2-40B4-BE49-F238E27FC236}">
                <a16:creationId xmlns:a16="http://schemas.microsoft.com/office/drawing/2014/main" id="{EA8355C1-2975-4AEB-BD33-0F8C41963C0E}"/>
              </a:ext>
            </a:extLst>
          </p:cNvPr>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8" name="Rectangle 37">
            <a:extLst>
              <a:ext uri="{FF2B5EF4-FFF2-40B4-BE49-F238E27FC236}">
                <a16:creationId xmlns:a16="http://schemas.microsoft.com/office/drawing/2014/main" id="{084A2132-BE4C-4CF7-A027-DD1BCB968E14}"/>
              </a:ext>
            </a:extLst>
          </p:cNvPr>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39" name="Rectangle 38">
            <a:extLst>
              <a:ext uri="{FF2B5EF4-FFF2-40B4-BE49-F238E27FC236}">
                <a16:creationId xmlns:a16="http://schemas.microsoft.com/office/drawing/2014/main" id="{5257930B-E886-4665-B22E-D9AD6B1CACA4}"/>
              </a:ext>
            </a:extLst>
          </p:cNvPr>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40" name="Rectangle 39">
            <a:extLst>
              <a:ext uri="{FF2B5EF4-FFF2-40B4-BE49-F238E27FC236}">
                <a16:creationId xmlns:a16="http://schemas.microsoft.com/office/drawing/2014/main" id="{A40E02D1-A63B-48B0-BC5D-130247A56DAF}"/>
              </a:ext>
            </a:extLst>
          </p:cNvPr>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solidFill>
                <a:srgbClr val="FFFFFF"/>
              </a:solidFill>
              <a:cs typeface="Arial" pitchFamily="34" charset="0"/>
            </a:endParaRPr>
          </a:p>
        </p:txBody>
      </p:sp>
      <p:sp>
        <p:nvSpPr>
          <p:cNvPr id="1039" name="Title Placeholder 21">
            <a:extLst>
              <a:ext uri="{FF2B5EF4-FFF2-40B4-BE49-F238E27FC236}">
                <a16:creationId xmlns:a16="http://schemas.microsoft.com/office/drawing/2014/main" id="{970F9C20-5EA0-EB4A-8286-910A3D2CC541}"/>
              </a:ext>
            </a:extLst>
          </p:cNvPr>
          <p:cNvSpPr>
            <a:spLocks noGrp="1"/>
          </p:cNvSpPr>
          <p:nvPr>
            <p:ph type="title"/>
          </p:nvPr>
        </p:nvSpPr>
        <p:spPr bwMode="auto">
          <a:xfrm>
            <a:off x="457200" y="1143000"/>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40" name="Text Placeholder 12">
            <a:extLst>
              <a:ext uri="{FF2B5EF4-FFF2-40B4-BE49-F238E27FC236}">
                <a16:creationId xmlns:a16="http://schemas.microsoft.com/office/drawing/2014/main" id="{8D37A393-DEE3-AC4D-AA55-3BAE18CF4CC4}"/>
              </a:ext>
            </a:extLst>
          </p:cNvPr>
          <p:cNvSpPr>
            <a:spLocks noGrp="1"/>
          </p:cNvSpPr>
          <p:nvPr>
            <p:ph type="body" idx="1"/>
          </p:nvPr>
        </p:nvSpPr>
        <p:spPr bwMode="auto">
          <a:xfrm>
            <a:off x="457200" y="2249488"/>
            <a:ext cx="8229600" cy="432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a:extLst>
              <a:ext uri="{FF2B5EF4-FFF2-40B4-BE49-F238E27FC236}">
                <a16:creationId xmlns:a16="http://schemas.microsoft.com/office/drawing/2014/main" id="{5E8F05FC-350D-41D4-AEBE-D76A6DB65652}"/>
              </a:ext>
            </a:extLst>
          </p:cNvPr>
          <p:cNvSpPr>
            <a:spLocks noGrp="1"/>
          </p:cNvSpPr>
          <p:nvPr>
            <p:ph type="dt" sz="half" idx="2"/>
          </p:nvPr>
        </p:nvSpPr>
        <p:spPr>
          <a:xfrm>
            <a:off x="7143750" y="-27384"/>
            <a:ext cx="957263"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800">
                <a:solidFill>
                  <a:schemeClr val="accent2"/>
                </a:solidFill>
              </a:defRPr>
            </a:lvl1pPr>
          </a:lstStyle>
          <a:p>
            <a:pPr>
              <a:defRPr/>
            </a:pPr>
            <a:endParaRPr lang="en-US"/>
          </a:p>
        </p:txBody>
      </p:sp>
      <p:sp>
        <p:nvSpPr>
          <p:cNvPr id="3" name="Footer Placeholder 2">
            <a:extLst>
              <a:ext uri="{FF2B5EF4-FFF2-40B4-BE49-F238E27FC236}">
                <a16:creationId xmlns:a16="http://schemas.microsoft.com/office/drawing/2014/main" id="{DA3A7AB1-930F-4A16-986B-D6C01F5CA576}"/>
              </a:ext>
            </a:extLst>
          </p:cNvPr>
          <p:cNvSpPr>
            <a:spLocks noGrp="1"/>
          </p:cNvSpPr>
          <p:nvPr>
            <p:ph type="ftr" sz="quarter" idx="3"/>
          </p:nvPr>
        </p:nvSpPr>
        <p:spPr>
          <a:xfrm>
            <a:off x="5257800" y="-27384"/>
            <a:ext cx="1835150" cy="457200"/>
          </a:xfrm>
          <a:prstGeom prst="rect">
            <a:avLst/>
          </a:prstGeom>
        </p:spPr>
        <p:txBody>
          <a:bodyPr vert="horz"/>
          <a:lstStyle>
            <a:lvl1pPr algn="r" eaLnBrk="1" latinLnBrk="0" hangingPunct="1">
              <a:defRPr kumimoji="0" sz="800">
                <a:solidFill>
                  <a:schemeClr val="accent2"/>
                </a:solidFill>
              </a:defRPr>
            </a:lvl1pPr>
          </a:lstStyle>
          <a:p>
            <a:pPr>
              <a:defRPr/>
            </a:pPr>
            <a:r>
              <a:rPr lang="en-US"/>
              <a:t>Mentor DCN:  802.1-18-000x-00-ICne</a:t>
            </a:r>
            <a:endParaRPr lang="en-US" dirty="0"/>
          </a:p>
        </p:txBody>
      </p:sp>
      <p:sp>
        <p:nvSpPr>
          <p:cNvPr id="23" name="Slide Number Placeholder 22">
            <a:extLst>
              <a:ext uri="{FF2B5EF4-FFF2-40B4-BE49-F238E27FC236}">
                <a16:creationId xmlns:a16="http://schemas.microsoft.com/office/drawing/2014/main" id="{2C697688-0EE7-4874-8A37-B00F546E467C}"/>
              </a:ext>
            </a:extLst>
          </p:cNvPr>
          <p:cNvSpPr>
            <a:spLocks noGrp="1"/>
          </p:cNvSpPr>
          <p:nvPr>
            <p:ph type="sldNum" sz="quarter" idx="4"/>
          </p:nvPr>
        </p:nvSpPr>
        <p:spPr>
          <a:xfrm>
            <a:off x="8174038" y="1588"/>
            <a:ext cx="762000" cy="366712"/>
          </a:xfrm>
          <a:prstGeom prst="rect">
            <a:avLst/>
          </a:prstGeom>
        </p:spPr>
        <p:txBody>
          <a:bodyPr vert="horz" wrap="square" lIns="91440" tIns="45720" rIns="91440" bIns="45720" numCol="1" anchor="b" anchorCtr="0" compatLnSpc="1">
            <a:prstTxWarp prst="textNoShape">
              <a:avLst/>
            </a:prstTxWarp>
          </a:bodyPr>
          <a:lstStyle>
            <a:lvl1pPr algn="r" eaLnBrk="1" hangingPunct="1">
              <a:defRPr>
                <a:solidFill>
                  <a:srgbClr val="FFFFFF"/>
                </a:solidFill>
              </a:defRPr>
            </a:lvl1pPr>
          </a:lstStyle>
          <a:p>
            <a:pPr>
              <a:defRPr/>
            </a:pPr>
            <a:fld id="{E7638AC8-2A4C-B440-A490-67648C0A0D2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376" r:id="rId1"/>
    <p:sldLayoutId id="2147484377" r:id="rId2"/>
    <p:sldLayoutId id="2147484378" r:id="rId3"/>
    <p:sldLayoutId id="2147484370" r:id="rId4"/>
    <p:sldLayoutId id="2147484379" r:id="rId5"/>
    <p:sldLayoutId id="2147484380" r:id="rId6"/>
    <p:sldLayoutId id="2147484371" r:id="rId7"/>
    <p:sldLayoutId id="2147484372" r:id="rId8"/>
    <p:sldLayoutId id="2147484373" r:id="rId9"/>
    <p:sldLayoutId id="2147484374" r:id="rId10"/>
    <p:sldLayoutId id="2147484375" r:id="rId11"/>
    <p:sldLayoutId id="2147484381" r:id="rId12"/>
  </p:sldLayoutIdLst>
  <p:hf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2"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2"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anose="02040502050405020303"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lenn.parsons@ericsson.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ec/dcn/18/ec-19-0098-01.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ieee802.org/orientation.shtml"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a:extLst>
              <a:ext uri="{FF2B5EF4-FFF2-40B4-BE49-F238E27FC236}">
                <a16:creationId xmlns:a16="http://schemas.microsoft.com/office/drawing/2014/main" id="{C3018348-DEC6-D048-B92E-986952205EB6}"/>
              </a:ext>
            </a:extLst>
          </p:cNvPr>
          <p:cNvSpPr>
            <a:spLocks noGrp="1"/>
          </p:cNvSpPr>
          <p:nvPr>
            <p:ph type="ctrTitle"/>
          </p:nvPr>
        </p:nvSpPr>
        <p:spPr>
          <a:xfrm>
            <a:off x="457200" y="1556792"/>
            <a:ext cx="8458200" cy="2880320"/>
          </a:xfrm>
        </p:spPr>
        <p:txBody>
          <a:bodyPr anchor="t"/>
          <a:lstStyle/>
          <a:p>
            <a:pPr eaLnBrk="1" hangingPunct="1"/>
            <a:r>
              <a:rPr lang="en-US" altLang="en-US" dirty="0"/>
              <a:t>Second Vice Chair Report, addressing Orientation Activity</a:t>
            </a:r>
          </a:p>
        </p:txBody>
      </p:sp>
      <p:sp>
        <p:nvSpPr>
          <p:cNvPr id="16386" name="Rectangle 3">
            <a:extLst>
              <a:ext uri="{FF2B5EF4-FFF2-40B4-BE49-F238E27FC236}">
                <a16:creationId xmlns:a16="http://schemas.microsoft.com/office/drawing/2014/main" id="{8E509EC6-7CAC-2245-9515-16E556D92CD7}"/>
              </a:ext>
            </a:extLst>
          </p:cNvPr>
          <p:cNvSpPr>
            <a:spLocks noGrp="1"/>
          </p:cNvSpPr>
          <p:nvPr>
            <p:ph type="subTitle" idx="1"/>
          </p:nvPr>
        </p:nvSpPr>
        <p:spPr>
          <a:xfrm>
            <a:off x="395288" y="4628728"/>
            <a:ext cx="7561088" cy="1752600"/>
          </a:xfrm>
        </p:spPr>
        <p:txBody>
          <a:bodyPr/>
          <a:lstStyle/>
          <a:p>
            <a:pPr marL="63500" eaLnBrk="1" hangingPunct="1">
              <a:lnSpc>
                <a:spcPct val="70000"/>
              </a:lnSpc>
            </a:pPr>
            <a:r>
              <a:rPr lang="en-US" altLang="en-US" dirty="0"/>
              <a:t>Roger Marks (</a:t>
            </a:r>
            <a:r>
              <a:rPr lang="en-US" altLang="en-US" dirty="0" err="1"/>
              <a:t>EthAirNet</a:t>
            </a:r>
            <a:r>
              <a:rPr lang="en-US" altLang="en-US" dirty="0"/>
              <a:t> Associates; Huawei)</a:t>
            </a:r>
          </a:p>
          <a:p>
            <a:pPr lvl="1" algn="l" eaLnBrk="1" hangingPunct="1">
              <a:lnSpc>
                <a:spcPct val="70000"/>
              </a:lnSpc>
            </a:pPr>
            <a:endParaRPr lang="en-US" altLang="en-US" sz="2000" dirty="0">
              <a:hlinkClick r:id="rId3"/>
            </a:endParaRPr>
          </a:p>
          <a:p>
            <a:pPr marL="63500" eaLnBrk="1" hangingPunct="1">
              <a:lnSpc>
                <a:spcPct val="70000"/>
              </a:lnSpc>
            </a:pPr>
            <a:r>
              <a:rPr lang="en-US" altLang="en-US" sz="1800" dirty="0" err="1"/>
              <a:t>roger@ethair.net</a:t>
            </a:r>
            <a:br>
              <a:rPr lang="en-US" altLang="en-US" sz="1800" dirty="0"/>
            </a:br>
            <a:r>
              <a:rPr lang="en-US" altLang="en-US" sz="1600" dirty="0"/>
              <a:t>+1 802 227 2253</a:t>
            </a:r>
          </a:p>
          <a:p>
            <a:pPr marL="63500" eaLnBrk="1" hangingPunct="1">
              <a:lnSpc>
                <a:spcPct val="70000"/>
              </a:lnSpc>
            </a:pPr>
            <a:endParaRPr lang="en-US" altLang="en-US" dirty="0"/>
          </a:p>
          <a:p>
            <a:pPr marL="63500" eaLnBrk="1" hangingPunct="1">
              <a:lnSpc>
                <a:spcPct val="70000"/>
              </a:lnSpc>
            </a:pPr>
            <a:r>
              <a:rPr lang="en-US" altLang="en-US" dirty="0"/>
              <a:t>27 July 2019</a:t>
            </a:r>
          </a:p>
        </p:txBody>
      </p:sp>
      <p:sp>
        <p:nvSpPr>
          <p:cNvPr id="7" name="Footer Placeholder 1">
            <a:extLst>
              <a:ext uri="{FF2B5EF4-FFF2-40B4-BE49-F238E27FC236}">
                <a16:creationId xmlns:a16="http://schemas.microsoft.com/office/drawing/2014/main" id="{BCCF55ED-10BE-0448-B8AA-95FAF850F39F}"/>
              </a:ext>
            </a:extLst>
          </p:cNvPr>
          <p:cNvSpPr txBox="1">
            <a:spLocks/>
          </p:cNvSpPr>
          <p:nvPr/>
        </p:nvSpPr>
        <p:spPr>
          <a:xfrm>
            <a:off x="5652120" y="44624"/>
            <a:ext cx="3452799" cy="465161"/>
          </a:xfrm>
          <a:prstGeom prst="rect">
            <a:avLst/>
          </a:prstGeom>
        </p:spPr>
        <p:txBody>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228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457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685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9144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11430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13716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16002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1828800" algn="ctr" defTabSz="584200" rtl="0" fontAlgn="auto" latinLnBrk="0" hangingPunct="0">
              <a:lnSpc>
                <a:spcPct val="100000"/>
              </a:lnSpc>
              <a:spcBef>
                <a:spcPts val="0"/>
              </a:spcBef>
              <a:spcAft>
                <a:spcPts val="0"/>
              </a:spcAft>
              <a:buClrTx/>
              <a:buSzTx/>
              <a:buFontTx/>
              <a:buNone/>
              <a:tabLst/>
              <a:defRPr kumimoji="0" sz="2400" b="1" i="0" u="none" strike="noStrike" cap="none" spc="0" normalizeH="0" baseline="0">
                <a:ln>
                  <a:noFill/>
                </a:ln>
                <a:solidFill>
                  <a:srgbClr val="000000"/>
                </a:solidFill>
                <a:effectLst/>
                <a:uFillTx/>
                <a:latin typeface="Helvetica Neue"/>
                <a:ea typeface="Helvetica Neue"/>
                <a:cs typeface="Helvetica Neue"/>
                <a:sym typeface="Helvetica Neue"/>
              </a:defRPr>
            </a:lvl9pPr>
          </a:lstStyle>
          <a:p>
            <a:pPr algn="l">
              <a:defRPr/>
            </a:pPr>
            <a:r>
              <a:rPr lang="en-US" sz="1400" dirty="0"/>
              <a:t>Mentor DCN 802-ec-19-0132-01-00EC</a:t>
            </a:r>
          </a:p>
        </p:txBody>
      </p:sp>
      <p:pic>
        <p:nvPicPr>
          <p:cNvPr id="6" name="Picture 6" descr="https://encrypted-tbn3.gstatic.com/images?q=tbn:ANd9GcS2OeDDz4S3NME0m7I9GDAhNV1zLpK7XjFi-44fBUJ55qOqrhtz">
            <a:extLst>
              <a:ext uri="{FF2B5EF4-FFF2-40B4-BE49-F238E27FC236}">
                <a16:creationId xmlns:a16="http://schemas.microsoft.com/office/drawing/2014/main" id="{E4082413-7E42-1E41-9634-500FD1A854E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1188" y="115888"/>
            <a:ext cx="1439862" cy="149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0899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107504" y="44624"/>
            <a:ext cx="8928992" cy="720080"/>
          </a:xfrm>
        </p:spPr>
        <p:txBody>
          <a:bodyPr/>
          <a:lstStyle/>
          <a:p>
            <a:pPr algn="ctr" eaLnBrk="1" hangingPunct="1"/>
            <a:r>
              <a:rPr lang="en-CA" altLang="en-US" sz="2800" dirty="0"/>
              <a:t>Presenter Survey 2019-07-15 (2/2)</a:t>
            </a:r>
            <a:endParaRPr lang="en-CA" altLang="en-US" sz="1400" dirty="0"/>
          </a:p>
        </p:txBody>
      </p:sp>
      <p:sp>
        <p:nvSpPr>
          <p:cNvPr id="3" name="Content Placeholder 2">
            <a:extLst>
              <a:ext uri="{FF2B5EF4-FFF2-40B4-BE49-F238E27FC236}">
                <a16:creationId xmlns:a16="http://schemas.microsoft.com/office/drawing/2014/main" id="{6A25C9B2-DC86-814D-9A7D-C82290D391BE}"/>
              </a:ext>
            </a:extLst>
          </p:cNvPr>
          <p:cNvSpPr>
            <a:spLocks noGrp="1"/>
          </p:cNvSpPr>
          <p:nvPr>
            <p:ph idx="1"/>
          </p:nvPr>
        </p:nvSpPr>
        <p:spPr>
          <a:xfrm>
            <a:off x="457200" y="764704"/>
            <a:ext cx="8229600" cy="5766098"/>
          </a:xfrm>
        </p:spPr>
        <p:txBody>
          <a:bodyPr/>
          <a:lstStyle/>
          <a:p>
            <a:r>
              <a:rPr lang="en-US" sz="2000" dirty="0"/>
              <a:t>Do you have any suggestions for improvement in the slides or the process?</a:t>
            </a:r>
          </a:p>
          <a:p>
            <a:pPr marL="754062" lvl="1" indent="-342900">
              <a:buFont typeface="+mj-lt"/>
              <a:buAutoNum type="arabicPeriod"/>
            </a:pPr>
            <a:r>
              <a:rPr lang="en-US" sz="1800" dirty="0"/>
              <a:t>At least on non-US sites, Robert's rules of order have to be briefly explained. None of the participants did know about Robert's rules.</a:t>
            </a:r>
          </a:p>
          <a:p>
            <a:pPr marL="754062" lvl="1" indent="-342900">
              <a:buFont typeface="+mj-lt"/>
              <a:buAutoNum type="arabicPeriod"/>
            </a:pPr>
            <a:r>
              <a:rPr lang="en-US" sz="1800" dirty="0"/>
              <a:t>The </a:t>
            </a:r>
            <a:r>
              <a:rPr lang="en-US" sz="1800" dirty="0" err="1"/>
              <a:t>slideset</a:t>
            </a:r>
            <a:r>
              <a:rPr lang="en-US" sz="1800" dirty="0"/>
              <a:t> should be extended by a list of acronyms used in the slides and IEEE 802 P&amp;P and operation manual. Such list was asked by few participants.</a:t>
            </a:r>
          </a:p>
          <a:p>
            <a:r>
              <a:rPr lang="en-US" sz="2000" dirty="0"/>
              <a:t>Approximately how many people attended the IEEE 802 Newcomer Orientation Training?</a:t>
            </a:r>
          </a:p>
          <a:p>
            <a:pPr lvl="1"/>
            <a:r>
              <a:rPr lang="en-US" sz="1800" dirty="0"/>
              <a:t>34</a:t>
            </a:r>
          </a:p>
          <a:p>
            <a:r>
              <a:rPr lang="en-US" sz="2000" dirty="0"/>
              <a:t>Who was the presenter of the IEEE 802 Newcomer Orientation Training?</a:t>
            </a:r>
          </a:p>
          <a:p>
            <a:pPr lvl="1"/>
            <a:r>
              <a:rPr lang="en-US" sz="1800" dirty="0"/>
              <a:t>Max Riegel</a:t>
            </a:r>
          </a:p>
        </p:txBody>
      </p:sp>
    </p:spTree>
    <p:extLst>
      <p:ext uri="{BB962C8B-B14F-4D97-AF65-F5344CB8AC3E}">
        <p14:creationId xmlns:p14="http://schemas.microsoft.com/office/powerpoint/2010/main" val="3752518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107504" y="44624"/>
            <a:ext cx="8928992" cy="720080"/>
          </a:xfrm>
        </p:spPr>
        <p:txBody>
          <a:bodyPr/>
          <a:lstStyle/>
          <a:p>
            <a:pPr algn="ctr" eaLnBrk="1" hangingPunct="1"/>
            <a:r>
              <a:rPr lang="en-CA" altLang="en-US" sz="2800" dirty="0"/>
              <a:t>Presenter Note (from Max Riegel)</a:t>
            </a:r>
            <a:endParaRPr lang="en-CA" altLang="en-US" sz="1400" dirty="0"/>
          </a:p>
        </p:txBody>
      </p:sp>
      <p:sp>
        <p:nvSpPr>
          <p:cNvPr id="3" name="Content Placeholder 2">
            <a:extLst>
              <a:ext uri="{FF2B5EF4-FFF2-40B4-BE49-F238E27FC236}">
                <a16:creationId xmlns:a16="http://schemas.microsoft.com/office/drawing/2014/main" id="{6A25C9B2-DC86-814D-9A7D-C82290D391BE}"/>
              </a:ext>
            </a:extLst>
          </p:cNvPr>
          <p:cNvSpPr>
            <a:spLocks noGrp="1"/>
          </p:cNvSpPr>
          <p:nvPr>
            <p:ph idx="1"/>
          </p:nvPr>
        </p:nvSpPr>
        <p:spPr>
          <a:xfrm>
            <a:off x="457200" y="764704"/>
            <a:ext cx="8229600" cy="5766098"/>
          </a:xfrm>
        </p:spPr>
        <p:txBody>
          <a:bodyPr/>
          <a:lstStyle/>
          <a:p>
            <a:r>
              <a:rPr lang="en-US" sz="2000" dirty="0"/>
              <a:t>I did a small straw poll about the participants at the beginning:</a:t>
            </a:r>
          </a:p>
          <a:p>
            <a:pPr lvl="1"/>
            <a:r>
              <a:rPr lang="en-US" sz="1800" dirty="0"/>
              <a:t>For about a third of the participants, it was their first standardization meeting ever.</a:t>
            </a:r>
          </a:p>
          <a:p>
            <a:pPr lvl="1"/>
            <a:r>
              <a:rPr lang="en-US" sz="1800" dirty="0"/>
              <a:t>A few people (about 6 each) had experience with ITU and ETSI, very few with ISO, nobody with IETF, i.e. the concept of individual participation was completely new to them.</a:t>
            </a:r>
            <a:endParaRPr lang="en-US" sz="2000" dirty="0"/>
          </a:p>
          <a:p>
            <a:r>
              <a:rPr lang="en-US" sz="2000" dirty="0"/>
              <a:t>It may be helpful to make the initial straw poll a standing part of the slides. It's definitely helpful for the presenter to know about the prior experiences of the participants, and it may be also interesting for the EC also.</a:t>
            </a:r>
          </a:p>
        </p:txBody>
      </p:sp>
    </p:spTree>
    <p:extLst>
      <p:ext uri="{BB962C8B-B14F-4D97-AF65-F5344CB8AC3E}">
        <p14:creationId xmlns:p14="http://schemas.microsoft.com/office/powerpoint/2010/main" val="662871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457200" y="44624"/>
            <a:ext cx="8229600" cy="720080"/>
          </a:xfrm>
        </p:spPr>
        <p:txBody>
          <a:bodyPr/>
          <a:lstStyle/>
          <a:p>
            <a:pPr algn="ctr" eaLnBrk="1" hangingPunct="1"/>
            <a:r>
              <a:rPr lang="en-CA" altLang="en-US" sz="2800" dirty="0"/>
              <a:t>IEEE 802 Orientation slides</a:t>
            </a:r>
            <a:br>
              <a:rPr lang="en-CA" altLang="en-US" sz="2800" dirty="0"/>
            </a:br>
            <a:endParaRPr lang="en-CA" altLang="en-US" sz="1400" dirty="0"/>
          </a:p>
        </p:txBody>
      </p:sp>
      <p:sp>
        <p:nvSpPr>
          <p:cNvPr id="3" name="Content Placeholder 2">
            <a:extLst>
              <a:ext uri="{FF2B5EF4-FFF2-40B4-BE49-F238E27FC236}">
                <a16:creationId xmlns:a16="http://schemas.microsoft.com/office/drawing/2014/main" id="{6A25C9B2-DC86-814D-9A7D-C82290D391BE}"/>
              </a:ext>
            </a:extLst>
          </p:cNvPr>
          <p:cNvSpPr>
            <a:spLocks noGrp="1"/>
          </p:cNvSpPr>
          <p:nvPr>
            <p:ph idx="1"/>
          </p:nvPr>
        </p:nvSpPr>
        <p:spPr>
          <a:xfrm>
            <a:off x="457200" y="764704"/>
            <a:ext cx="8229600" cy="5766098"/>
          </a:xfrm>
        </p:spPr>
        <p:txBody>
          <a:bodyPr/>
          <a:lstStyle/>
          <a:p>
            <a:r>
              <a:rPr lang="en-US" sz="3200" dirty="0"/>
              <a:t>Current IEEE 802 Orientation slides:</a:t>
            </a:r>
          </a:p>
          <a:p>
            <a:pPr lvl="1"/>
            <a:r>
              <a:rPr lang="en-US" sz="2000" dirty="0">
                <a:hlinkClick r:id="rId3"/>
              </a:rPr>
              <a:t>https://mentor.ieee.org/802-ec/dcn/18/ec-19-0098-01.pdf</a:t>
            </a:r>
            <a:endParaRPr lang="en-US" sz="2000" dirty="0"/>
          </a:p>
          <a:p>
            <a:pPr lvl="1"/>
            <a:r>
              <a:rPr lang="en-US" sz="2000" dirty="0"/>
              <a:t>Available in PPT at </a:t>
            </a:r>
            <a:r>
              <a:rPr lang="en-US" sz="2000" dirty="0">
                <a:hlinkClick r:id="rId4"/>
              </a:rPr>
              <a:t>http://www.ieee802.org/orientation.shtml</a:t>
            </a:r>
            <a:endParaRPr lang="en-US" sz="2000" dirty="0"/>
          </a:p>
          <a:p>
            <a:pPr lvl="1"/>
            <a:r>
              <a:rPr lang="en-US" sz="2000" dirty="0"/>
              <a:t>Updated July 4, 2019 with Ombudsman slide</a:t>
            </a:r>
          </a:p>
          <a:p>
            <a:pPr lvl="1"/>
            <a:endParaRPr lang="en-US" sz="2000" dirty="0"/>
          </a:p>
          <a:p>
            <a:pPr lvl="1"/>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457200" y="44624"/>
            <a:ext cx="8229600" cy="720080"/>
          </a:xfrm>
        </p:spPr>
        <p:txBody>
          <a:bodyPr/>
          <a:lstStyle/>
          <a:p>
            <a:pPr algn="ctr" eaLnBrk="1" hangingPunct="1"/>
            <a:r>
              <a:rPr lang="en-CA" altLang="en-US" sz="2800" dirty="0"/>
              <a:t>Seen in Vienna this week</a:t>
            </a:r>
            <a:endParaRPr lang="en-CA" altLang="en-US" sz="1400" dirty="0"/>
          </a:p>
        </p:txBody>
      </p:sp>
      <p:pic>
        <p:nvPicPr>
          <p:cNvPr id="8" name="Picture 7">
            <a:extLst>
              <a:ext uri="{FF2B5EF4-FFF2-40B4-BE49-F238E27FC236}">
                <a16:creationId xmlns:a16="http://schemas.microsoft.com/office/drawing/2014/main" id="{03A3A199-A883-3C4E-AF36-B789FF04EE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3812" y="831844"/>
            <a:ext cx="7956376" cy="5967282"/>
          </a:xfrm>
          <a:prstGeom prst="rect">
            <a:avLst/>
          </a:prstGeom>
        </p:spPr>
      </p:pic>
    </p:spTree>
    <p:extLst>
      <p:ext uri="{BB962C8B-B14F-4D97-AF65-F5344CB8AC3E}">
        <p14:creationId xmlns:p14="http://schemas.microsoft.com/office/powerpoint/2010/main" val="556762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457200" y="44624"/>
            <a:ext cx="8229600" cy="720080"/>
          </a:xfrm>
        </p:spPr>
        <p:txBody>
          <a:bodyPr/>
          <a:lstStyle/>
          <a:p>
            <a:pPr algn="ctr" eaLnBrk="1" hangingPunct="1"/>
            <a:r>
              <a:rPr lang="en-CA" altLang="en-US" sz="2800" dirty="0"/>
              <a:t>Newcomer Orientation</a:t>
            </a:r>
            <a:br>
              <a:rPr lang="en-CA" altLang="en-US" sz="2800" dirty="0"/>
            </a:br>
            <a:endParaRPr lang="en-CA" altLang="en-US" sz="1400" dirty="0"/>
          </a:p>
        </p:txBody>
      </p:sp>
      <p:sp>
        <p:nvSpPr>
          <p:cNvPr id="3" name="Content Placeholder 2">
            <a:extLst>
              <a:ext uri="{FF2B5EF4-FFF2-40B4-BE49-F238E27FC236}">
                <a16:creationId xmlns:a16="http://schemas.microsoft.com/office/drawing/2014/main" id="{6A25C9B2-DC86-814D-9A7D-C82290D391BE}"/>
              </a:ext>
            </a:extLst>
          </p:cNvPr>
          <p:cNvSpPr>
            <a:spLocks noGrp="1"/>
          </p:cNvSpPr>
          <p:nvPr>
            <p:ph idx="1"/>
          </p:nvPr>
        </p:nvSpPr>
        <p:spPr>
          <a:xfrm>
            <a:off x="457200" y="764704"/>
            <a:ext cx="8229600" cy="5766098"/>
          </a:xfrm>
        </p:spPr>
        <p:txBody>
          <a:bodyPr/>
          <a:lstStyle/>
          <a:p>
            <a:r>
              <a:rPr lang="en-US" dirty="0"/>
              <a:t>IEEE 802 Orientation slides are the basis of the IEEE 802 Newcomer Orientation meeting, held Monday 09-10:00 each 802 Plenary Session</a:t>
            </a:r>
          </a:p>
          <a:p>
            <a:r>
              <a:rPr lang="en-US" dirty="0"/>
              <a:t>Historically, assignment of presenter was rotated among 802 Working Groups</a:t>
            </a:r>
          </a:p>
          <a:p>
            <a:r>
              <a:rPr lang="en-US" dirty="0"/>
              <a:t>Current Second Vice Chair invites specific presenters, generally in accordance with historical WG rotation</a:t>
            </a:r>
          </a:p>
          <a:p>
            <a:pPr lvl="1"/>
            <a:r>
              <a:rPr lang="en-US" dirty="0"/>
              <a:t>Intends to seek additional volunteers from the larger Working Groups</a:t>
            </a:r>
          </a:p>
        </p:txBody>
      </p:sp>
    </p:spTree>
    <p:extLst>
      <p:ext uri="{BB962C8B-B14F-4D97-AF65-F5344CB8AC3E}">
        <p14:creationId xmlns:p14="http://schemas.microsoft.com/office/powerpoint/2010/main" val="4015764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457200" y="44624"/>
            <a:ext cx="8229600" cy="720080"/>
          </a:xfrm>
        </p:spPr>
        <p:txBody>
          <a:bodyPr/>
          <a:lstStyle/>
          <a:p>
            <a:pPr algn="ctr" eaLnBrk="1" hangingPunct="1"/>
            <a:r>
              <a:rPr lang="en-CA" altLang="en-US" sz="2800" dirty="0"/>
              <a:t>Newcomer Orientation Presenters</a:t>
            </a:r>
            <a:br>
              <a:rPr lang="en-CA" altLang="en-US" sz="2800" dirty="0"/>
            </a:br>
            <a:endParaRPr lang="en-CA" altLang="en-US" sz="1400" dirty="0"/>
          </a:p>
        </p:txBody>
      </p:sp>
      <p:graphicFrame>
        <p:nvGraphicFramePr>
          <p:cNvPr id="5" name="Content Placeholder 4">
            <a:extLst>
              <a:ext uri="{FF2B5EF4-FFF2-40B4-BE49-F238E27FC236}">
                <a16:creationId xmlns:a16="http://schemas.microsoft.com/office/drawing/2014/main" id="{CF3D9E5A-0E4E-CC4B-9729-5AAE815A2493}"/>
              </a:ext>
            </a:extLst>
          </p:cNvPr>
          <p:cNvGraphicFramePr>
            <a:graphicFrameLocks noGrp="1"/>
          </p:cNvGraphicFramePr>
          <p:nvPr>
            <p:ph idx="1"/>
            <p:extLst>
              <p:ext uri="{D42A27DB-BD31-4B8C-83A1-F6EECF244321}">
                <p14:modId xmlns:p14="http://schemas.microsoft.com/office/powerpoint/2010/main" val="1124199463"/>
              </p:ext>
            </p:extLst>
          </p:nvPr>
        </p:nvGraphicFramePr>
        <p:xfrm>
          <a:off x="457200" y="2249488"/>
          <a:ext cx="8229600" cy="297172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3100578959"/>
                    </a:ext>
                  </a:extLst>
                </a:gridCol>
                <a:gridCol w="2743200">
                  <a:extLst>
                    <a:ext uri="{9D8B030D-6E8A-4147-A177-3AD203B41FA5}">
                      <a16:colId xmlns:a16="http://schemas.microsoft.com/office/drawing/2014/main" val="1219895061"/>
                    </a:ext>
                  </a:extLst>
                </a:gridCol>
                <a:gridCol w="2743200">
                  <a:extLst>
                    <a:ext uri="{9D8B030D-6E8A-4147-A177-3AD203B41FA5}">
                      <a16:colId xmlns:a16="http://schemas.microsoft.com/office/drawing/2014/main" val="414536059"/>
                    </a:ext>
                  </a:extLst>
                </a:gridCol>
              </a:tblGrid>
              <a:tr h="466328">
                <a:tc>
                  <a:txBody>
                    <a:bodyPr/>
                    <a:lstStyle/>
                    <a:p>
                      <a:r>
                        <a:rPr lang="en-US" dirty="0"/>
                        <a:t>Plenary Date</a:t>
                      </a:r>
                    </a:p>
                  </a:txBody>
                  <a:tcPr/>
                </a:tc>
                <a:tc>
                  <a:txBody>
                    <a:bodyPr/>
                    <a:lstStyle/>
                    <a:p>
                      <a:r>
                        <a:rPr lang="en-US" dirty="0"/>
                        <a:t>Presenter</a:t>
                      </a:r>
                    </a:p>
                  </a:txBody>
                  <a:tcPr/>
                </a:tc>
                <a:tc>
                  <a:txBody>
                    <a:bodyPr/>
                    <a:lstStyle/>
                    <a:p>
                      <a:r>
                        <a:rPr lang="en-US" dirty="0"/>
                        <a:t>WG Role</a:t>
                      </a:r>
                    </a:p>
                  </a:txBody>
                  <a:tcPr/>
                </a:tc>
                <a:extLst>
                  <a:ext uri="{0D108BD9-81ED-4DB2-BD59-A6C34878D82A}">
                    <a16:rowId xmlns:a16="http://schemas.microsoft.com/office/drawing/2014/main" val="757180049"/>
                  </a:ext>
                </a:extLst>
              </a:tr>
              <a:tr h="466328">
                <a:tc>
                  <a:txBody>
                    <a:bodyPr/>
                    <a:lstStyle/>
                    <a:p>
                      <a:r>
                        <a:rPr lang="en-US" dirty="0"/>
                        <a:t>2018-07-09</a:t>
                      </a:r>
                    </a:p>
                  </a:txBody>
                  <a:tcPr/>
                </a:tc>
                <a:tc>
                  <a:txBody>
                    <a:bodyPr/>
                    <a:lstStyle/>
                    <a:p>
                      <a:r>
                        <a:rPr lang="en-US" dirty="0"/>
                        <a:t>Hyeong-Ho Lee</a:t>
                      </a:r>
                    </a:p>
                  </a:txBody>
                  <a:tcPr/>
                </a:tc>
                <a:tc>
                  <a:txBody>
                    <a:bodyPr/>
                    <a:lstStyle/>
                    <a:p>
                      <a:r>
                        <a:rPr lang="en-US" dirty="0"/>
                        <a:t>802.21 Vice Chair</a:t>
                      </a:r>
                    </a:p>
                  </a:txBody>
                  <a:tcPr/>
                </a:tc>
                <a:extLst>
                  <a:ext uri="{0D108BD9-81ED-4DB2-BD59-A6C34878D82A}">
                    <a16:rowId xmlns:a16="http://schemas.microsoft.com/office/drawing/2014/main" val="2202937980"/>
                  </a:ext>
                </a:extLst>
              </a:tr>
              <a:tr h="466328">
                <a:tc>
                  <a:txBody>
                    <a:bodyPr/>
                    <a:lstStyle/>
                    <a:p>
                      <a:r>
                        <a:rPr lang="en-US" dirty="0"/>
                        <a:t>2018-11-12</a:t>
                      </a:r>
                    </a:p>
                  </a:txBody>
                  <a:tcPr/>
                </a:tc>
                <a:tc>
                  <a:txBody>
                    <a:bodyPr/>
                    <a:lstStyle/>
                    <a:p>
                      <a:r>
                        <a:rPr lang="en-US" dirty="0"/>
                        <a:t>Oliver Holland</a:t>
                      </a:r>
                    </a:p>
                  </a:txBody>
                  <a:tcPr/>
                </a:tc>
                <a:tc>
                  <a:txBody>
                    <a:bodyPr/>
                    <a:lstStyle/>
                    <a:p>
                      <a:r>
                        <a:rPr lang="en-US" dirty="0"/>
                        <a:t>802.22 Vice Chair</a:t>
                      </a:r>
                    </a:p>
                  </a:txBody>
                  <a:tcPr/>
                </a:tc>
                <a:extLst>
                  <a:ext uri="{0D108BD9-81ED-4DB2-BD59-A6C34878D82A}">
                    <a16:rowId xmlns:a16="http://schemas.microsoft.com/office/drawing/2014/main" val="1278579011"/>
                  </a:ext>
                </a:extLst>
              </a:tr>
              <a:tr h="466328">
                <a:tc>
                  <a:txBody>
                    <a:bodyPr/>
                    <a:lstStyle/>
                    <a:p>
                      <a:r>
                        <a:rPr lang="en-US" b="0" dirty="0"/>
                        <a:t>2019-03-11</a:t>
                      </a:r>
                    </a:p>
                  </a:txBody>
                  <a:tcPr/>
                </a:tc>
                <a:tc>
                  <a:txBody>
                    <a:bodyPr/>
                    <a:lstStyle/>
                    <a:p>
                      <a:r>
                        <a:rPr lang="en-US" b="0" dirty="0"/>
                        <a:t>Ben Wolfe </a:t>
                      </a:r>
                    </a:p>
                  </a:txBody>
                  <a:tcPr/>
                </a:tc>
                <a:tc>
                  <a:txBody>
                    <a:bodyPr/>
                    <a:lstStyle/>
                    <a:p>
                      <a:r>
                        <a:rPr lang="en-US" b="0" dirty="0"/>
                        <a:t>802.24 Vice Chair</a:t>
                      </a:r>
                    </a:p>
                  </a:txBody>
                  <a:tcPr/>
                </a:tc>
                <a:extLst>
                  <a:ext uri="{0D108BD9-81ED-4DB2-BD59-A6C34878D82A}">
                    <a16:rowId xmlns:a16="http://schemas.microsoft.com/office/drawing/2014/main" val="573392113"/>
                  </a:ext>
                </a:extLst>
              </a:tr>
              <a:tr h="466328">
                <a:tc>
                  <a:txBody>
                    <a:bodyPr/>
                    <a:lstStyle/>
                    <a:p>
                      <a:r>
                        <a:rPr lang="en-US" b="1" dirty="0"/>
                        <a:t>2019-07-15</a:t>
                      </a:r>
                    </a:p>
                  </a:txBody>
                  <a:tcPr/>
                </a:tc>
                <a:tc>
                  <a:txBody>
                    <a:bodyPr/>
                    <a:lstStyle/>
                    <a:p>
                      <a:r>
                        <a:rPr lang="en-US" b="1" dirty="0"/>
                        <a:t>*Max Riegel</a:t>
                      </a:r>
                    </a:p>
                  </a:txBody>
                  <a:tcPr/>
                </a:tc>
                <a:tc>
                  <a:txBody>
                    <a:bodyPr/>
                    <a:lstStyle/>
                    <a:p>
                      <a:r>
                        <a:rPr lang="en-US" b="1" dirty="0"/>
                        <a:t>802.1 TG Chair</a:t>
                      </a:r>
                    </a:p>
                  </a:txBody>
                  <a:tcPr/>
                </a:tc>
                <a:extLst>
                  <a:ext uri="{0D108BD9-81ED-4DB2-BD59-A6C34878D82A}">
                    <a16:rowId xmlns:a16="http://schemas.microsoft.com/office/drawing/2014/main" val="2078699630"/>
                  </a:ext>
                </a:extLst>
              </a:tr>
              <a:tr h="466328">
                <a:tc>
                  <a:txBody>
                    <a:bodyPr/>
                    <a:lstStyle/>
                    <a:p>
                      <a:r>
                        <a:rPr lang="en-US" dirty="0"/>
                        <a:t>2019-11-11</a:t>
                      </a:r>
                    </a:p>
                  </a:txBody>
                  <a:tcPr/>
                </a:tc>
                <a:tc>
                  <a:txBody>
                    <a:bodyPr/>
                    <a:lstStyle/>
                    <a:p>
                      <a:r>
                        <a:rPr lang="en-US" dirty="0"/>
                        <a:t>*Jessy </a:t>
                      </a:r>
                      <a:r>
                        <a:rPr lang="en-US" dirty="0" err="1"/>
                        <a:t>Rouyer</a:t>
                      </a:r>
                      <a:endParaRPr lang="en-US" dirty="0"/>
                    </a:p>
                  </a:txBody>
                  <a:tcPr/>
                </a:tc>
                <a:tc>
                  <a:txBody>
                    <a:bodyPr/>
                    <a:lstStyle/>
                    <a:p>
                      <a:r>
                        <a:rPr lang="en-US" dirty="0"/>
                        <a:t>802.1 Secretary and Acting Everything</a:t>
                      </a:r>
                    </a:p>
                  </a:txBody>
                  <a:tcPr/>
                </a:tc>
                <a:extLst>
                  <a:ext uri="{0D108BD9-81ED-4DB2-BD59-A6C34878D82A}">
                    <a16:rowId xmlns:a16="http://schemas.microsoft.com/office/drawing/2014/main" val="2810896341"/>
                  </a:ext>
                </a:extLst>
              </a:tr>
            </a:tbl>
          </a:graphicData>
        </a:graphic>
      </p:graphicFrame>
      <p:sp>
        <p:nvSpPr>
          <p:cNvPr id="6" name="TextBox 5">
            <a:extLst>
              <a:ext uri="{FF2B5EF4-FFF2-40B4-BE49-F238E27FC236}">
                <a16:creationId xmlns:a16="http://schemas.microsoft.com/office/drawing/2014/main" id="{9939ABDF-FE50-3D4A-AADD-2A2C705F7F0A}"/>
              </a:ext>
            </a:extLst>
          </p:cNvPr>
          <p:cNvSpPr txBox="1"/>
          <p:nvPr/>
        </p:nvSpPr>
        <p:spPr>
          <a:xfrm>
            <a:off x="683568" y="5805264"/>
            <a:ext cx="6768752" cy="369332"/>
          </a:xfrm>
          <a:prstGeom prst="rect">
            <a:avLst/>
          </a:prstGeom>
          <a:noFill/>
        </p:spPr>
        <p:txBody>
          <a:bodyPr wrap="square" rtlCol="0">
            <a:spAutoFit/>
          </a:bodyPr>
          <a:lstStyle/>
          <a:p>
            <a:r>
              <a:rPr lang="en-US" dirty="0"/>
              <a:t>*Attended orientation 2019-03-11 for preparation.</a:t>
            </a:r>
          </a:p>
        </p:txBody>
      </p:sp>
    </p:spTree>
    <p:extLst>
      <p:ext uri="{BB962C8B-B14F-4D97-AF65-F5344CB8AC3E}">
        <p14:creationId xmlns:p14="http://schemas.microsoft.com/office/powerpoint/2010/main" val="39315324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457200" y="44624"/>
            <a:ext cx="8229600" cy="720080"/>
          </a:xfrm>
        </p:spPr>
        <p:txBody>
          <a:bodyPr/>
          <a:lstStyle/>
          <a:p>
            <a:pPr algn="ctr" eaLnBrk="1" hangingPunct="1"/>
            <a:r>
              <a:rPr lang="en-CA" altLang="en-US" sz="2800" dirty="0"/>
              <a:t>Newcomer Orientation, 2019-07-15</a:t>
            </a:r>
            <a:br>
              <a:rPr lang="en-CA" altLang="en-US" sz="2800" dirty="0"/>
            </a:br>
            <a:endParaRPr lang="en-CA" altLang="en-US" sz="1400" dirty="0"/>
          </a:p>
        </p:txBody>
      </p:sp>
      <p:sp>
        <p:nvSpPr>
          <p:cNvPr id="3" name="Content Placeholder 2">
            <a:extLst>
              <a:ext uri="{FF2B5EF4-FFF2-40B4-BE49-F238E27FC236}">
                <a16:creationId xmlns:a16="http://schemas.microsoft.com/office/drawing/2014/main" id="{6A25C9B2-DC86-814D-9A7D-C82290D391BE}"/>
              </a:ext>
            </a:extLst>
          </p:cNvPr>
          <p:cNvSpPr>
            <a:spLocks noGrp="1"/>
          </p:cNvSpPr>
          <p:nvPr>
            <p:ph idx="1"/>
          </p:nvPr>
        </p:nvSpPr>
        <p:spPr>
          <a:xfrm>
            <a:off x="457200" y="764704"/>
            <a:ext cx="8229600" cy="5766098"/>
          </a:xfrm>
        </p:spPr>
        <p:txBody>
          <a:bodyPr/>
          <a:lstStyle/>
          <a:p>
            <a:r>
              <a:rPr lang="en-US" dirty="0"/>
              <a:t>Second Vice Chair unable to introduce the speaker due to meeting proximity</a:t>
            </a:r>
          </a:p>
          <a:p>
            <a:r>
              <a:rPr lang="en-US" dirty="0"/>
              <a:t>Riegel provided the presentation</a:t>
            </a:r>
          </a:p>
          <a:p>
            <a:r>
              <a:rPr lang="en-US" dirty="0"/>
              <a:t>Riegel encouraged participants to submit the survey </a:t>
            </a:r>
          </a:p>
          <a:p>
            <a:pPr lvl="1"/>
            <a:r>
              <a:rPr lang="en-US" dirty="0"/>
              <a:t>2 response</a:t>
            </a:r>
          </a:p>
          <a:p>
            <a:r>
              <a:rPr lang="en-US" dirty="0"/>
              <a:t>Riegel completed the presenter survey</a:t>
            </a:r>
          </a:p>
        </p:txBody>
      </p:sp>
    </p:spTree>
    <p:extLst>
      <p:ext uri="{BB962C8B-B14F-4D97-AF65-F5344CB8AC3E}">
        <p14:creationId xmlns:p14="http://schemas.microsoft.com/office/powerpoint/2010/main" val="104140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0" y="44624"/>
            <a:ext cx="8892480" cy="720080"/>
          </a:xfrm>
        </p:spPr>
        <p:txBody>
          <a:bodyPr/>
          <a:lstStyle/>
          <a:p>
            <a:pPr algn="ctr" eaLnBrk="1" hangingPunct="1"/>
            <a:r>
              <a:rPr lang="en-CA" altLang="en-US" sz="2800" dirty="0"/>
              <a:t>Newcomer Orientation Survey 2019-07-15 (1/2)</a:t>
            </a:r>
            <a:br>
              <a:rPr lang="en-CA" altLang="en-US" sz="2800" dirty="0"/>
            </a:br>
            <a:endParaRPr lang="en-CA" altLang="en-US" sz="1400" dirty="0"/>
          </a:p>
        </p:txBody>
      </p:sp>
      <p:sp>
        <p:nvSpPr>
          <p:cNvPr id="3" name="Content Placeholder 2">
            <a:extLst>
              <a:ext uri="{FF2B5EF4-FFF2-40B4-BE49-F238E27FC236}">
                <a16:creationId xmlns:a16="http://schemas.microsoft.com/office/drawing/2014/main" id="{6A25C9B2-DC86-814D-9A7D-C82290D391BE}"/>
              </a:ext>
            </a:extLst>
          </p:cNvPr>
          <p:cNvSpPr>
            <a:spLocks noGrp="1"/>
          </p:cNvSpPr>
          <p:nvPr>
            <p:ph idx="1"/>
          </p:nvPr>
        </p:nvSpPr>
        <p:spPr>
          <a:xfrm>
            <a:off x="457200" y="764704"/>
            <a:ext cx="8229600" cy="5766098"/>
          </a:xfrm>
        </p:spPr>
        <p:txBody>
          <a:bodyPr/>
          <a:lstStyle/>
          <a:p>
            <a:r>
              <a:rPr lang="en-US" sz="1800" dirty="0"/>
              <a:t>Surveys returned: 3 </a:t>
            </a:r>
          </a:p>
          <a:p>
            <a:r>
              <a:rPr lang="en-US" sz="1800" dirty="0"/>
              <a:t>How likely is it that you would recommend IEEE 802 Orientation Training to a friend or colleague? (out of 10)</a:t>
            </a:r>
          </a:p>
          <a:p>
            <a:pPr lvl="1"/>
            <a:r>
              <a:rPr lang="en-US" sz="1800" dirty="0"/>
              <a:t>10, 10, 9</a:t>
            </a:r>
          </a:p>
          <a:p>
            <a:r>
              <a:rPr lang="en-US" sz="1800" dirty="0"/>
              <a:t>Overall, how would you rate the IEEE 802 Orientation Training?</a:t>
            </a:r>
          </a:p>
          <a:p>
            <a:pPr lvl="1"/>
            <a:r>
              <a:rPr lang="en-US" sz="1800" dirty="0"/>
              <a:t>Excellent (x2), Very Good</a:t>
            </a:r>
          </a:p>
          <a:p>
            <a:r>
              <a:rPr lang="en-US" sz="1800" dirty="0"/>
              <a:t>What did you like about the IEEE 802 Orientation Training program?</a:t>
            </a:r>
          </a:p>
          <a:p>
            <a:pPr marL="754062" lvl="1" indent="-342900">
              <a:buFont typeface="+mj-lt"/>
              <a:buAutoNum type="arabicPeriod"/>
            </a:pPr>
            <a:r>
              <a:rPr lang="en-US" sz="1800" dirty="0"/>
              <a:t>Pretty good overview and explanations of standards development.</a:t>
            </a:r>
          </a:p>
          <a:p>
            <a:pPr marL="754062" lvl="1" indent="-342900">
              <a:buFont typeface="+mj-lt"/>
              <a:buAutoNum type="arabicPeriod"/>
            </a:pPr>
            <a:r>
              <a:rPr lang="en-US" sz="1800" dirty="0"/>
              <a:t>An excellent start. Gets to the basics.</a:t>
            </a:r>
          </a:p>
          <a:p>
            <a:pPr marL="754062" lvl="1" indent="-342900">
              <a:buFont typeface="+mj-lt"/>
              <a:buAutoNum type="arabicPeriod"/>
            </a:pPr>
            <a:r>
              <a:rPr lang="en-US" sz="1800" dirty="0"/>
              <a:t>It is a very good start to understanding the process.</a:t>
            </a:r>
          </a:p>
          <a:p>
            <a:r>
              <a:rPr lang="en-US" sz="1800" dirty="0"/>
              <a:t>What did you dislike about the IEEE 802 Orientation Training program?</a:t>
            </a:r>
          </a:p>
          <a:p>
            <a:pPr lvl="1"/>
            <a:r>
              <a:rPr lang="en-US" sz="1800" dirty="0"/>
              <a:t>A little rushed through...</a:t>
            </a:r>
          </a:p>
          <a:p>
            <a:pPr lvl="1"/>
            <a:r>
              <a:rPr lang="en-US" sz="1800" dirty="0"/>
              <a:t>There could be much more, but only as follow on training with more technical content. This presentation was enough. Each WG (not unreasonably) assumes members are already up to speed. Perhaps a list of references to existing tutorials would be enough.</a:t>
            </a:r>
          </a:p>
          <a:p>
            <a:pPr lvl="1"/>
            <a:r>
              <a:rPr lang="en-US" sz="1800" dirty="0"/>
              <a:t>A glossary of as many acronyms as possible (technical and procedural) would also be very helpful.</a:t>
            </a:r>
          </a:p>
        </p:txBody>
      </p:sp>
    </p:spTree>
    <p:extLst>
      <p:ext uri="{BB962C8B-B14F-4D97-AF65-F5344CB8AC3E}">
        <p14:creationId xmlns:p14="http://schemas.microsoft.com/office/powerpoint/2010/main" val="2581195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107504" y="44624"/>
            <a:ext cx="8928992" cy="720080"/>
          </a:xfrm>
        </p:spPr>
        <p:txBody>
          <a:bodyPr/>
          <a:lstStyle/>
          <a:p>
            <a:pPr algn="ctr" eaLnBrk="1" hangingPunct="1"/>
            <a:r>
              <a:rPr lang="en-CA" altLang="en-US" sz="2800" dirty="0"/>
              <a:t>Newcomer Orientation Survey 2019-07-15 (2/2)</a:t>
            </a:r>
            <a:endParaRPr lang="en-CA" altLang="en-US" sz="1400" dirty="0"/>
          </a:p>
        </p:txBody>
      </p:sp>
      <p:sp>
        <p:nvSpPr>
          <p:cNvPr id="3" name="Content Placeholder 2">
            <a:extLst>
              <a:ext uri="{FF2B5EF4-FFF2-40B4-BE49-F238E27FC236}">
                <a16:creationId xmlns:a16="http://schemas.microsoft.com/office/drawing/2014/main" id="{6A25C9B2-DC86-814D-9A7D-C82290D391BE}"/>
              </a:ext>
            </a:extLst>
          </p:cNvPr>
          <p:cNvSpPr>
            <a:spLocks noGrp="1"/>
          </p:cNvSpPr>
          <p:nvPr>
            <p:ph idx="1"/>
          </p:nvPr>
        </p:nvSpPr>
        <p:spPr>
          <a:xfrm>
            <a:off x="457200" y="764704"/>
            <a:ext cx="8229600" cy="5766098"/>
          </a:xfrm>
        </p:spPr>
        <p:txBody>
          <a:bodyPr/>
          <a:lstStyle/>
          <a:p>
            <a:r>
              <a:rPr lang="en-US" sz="2000" dirty="0"/>
              <a:t>How organized was the IEEE 802 Orientation Training program?</a:t>
            </a:r>
          </a:p>
          <a:p>
            <a:pPr lvl="1"/>
            <a:r>
              <a:rPr lang="en-US" sz="1800" dirty="0"/>
              <a:t>Very organized (x2), Extremely organized</a:t>
            </a:r>
          </a:p>
          <a:p>
            <a:r>
              <a:rPr lang="en-US" sz="2000" dirty="0"/>
              <a:t>How friendly was the speaker?</a:t>
            </a:r>
          </a:p>
          <a:p>
            <a:pPr lvl="1"/>
            <a:r>
              <a:rPr lang="en-US" sz="2000" dirty="0"/>
              <a:t>Extremely friendly (x3)</a:t>
            </a:r>
          </a:p>
          <a:p>
            <a:r>
              <a:rPr lang="en-US" sz="2000" dirty="0"/>
              <a:t>How helpful was the speaker?</a:t>
            </a:r>
          </a:p>
          <a:p>
            <a:pPr lvl="1"/>
            <a:r>
              <a:rPr lang="en-US" sz="2000" dirty="0"/>
              <a:t>Extremely helpful (x3)</a:t>
            </a:r>
          </a:p>
          <a:p>
            <a:r>
              <a:rPr lang="en-US" sz="2000" dirty="0"/>
              <a:t>Did the written material include the information you needed?</a:t>
            </a:r>
          </a:p>
          <a:p>
            <a:pPr lvl="1"/>
            <a:r>
              <a:rPr lang="en-US" sz="2000" dirty="0"/>
              <a:t>Most of the information (x3)</a:t>
            </a:r>
          </a:p>
          <a:p>
            <a:r>
              <a:rPr lang="en-US" sz="2000" dirty="0"/>
              <a:t>Was the IEEE 802 Orientation Training program length too long too short or about right?</a:t>
            </a:r>
          </a:p>
          <a:p>
            <a:pPr lvl="1"/>
            <a:r>
              <a:rPr lang="en-US" sz="2000" dirty="0"/>
              <a:t>About Right (x2), Too short</a:t>
            </a:r>
          </a:p>
          <a:p>
            <a:r>
              <a:rPr lang="en-US" sz="2000" dirty="0"/>
              <a:t>What additional questions do you have following the IEEE 802 Orientation Training program ?</a:t>
            </a:r>
          </a:p>
          <a:p>
            <a:pPr lvl="1"/>
            <a:r>
              <a:rPr lang="en-US" sz="2000" dirty="0"/>
              <a:t>(no responses)</a:t>
            </a:r>
          </a:p>
          <a:p>
            <a:pPr lvl="1"/>
            <a:endParaRPr lang="en-US" sz="2000" dirty="0"/>
          </a:p>
        </p:txBody>
      </p:sp>
    </p:spTree>
    <p:extLst>
      <p:ext uri="{BB962C8B-B14F-4D97-AF65-F5344CB8AC3E}">
        <p14:creationId xmlns:p14="http://schemas.microsoft.com/office/powerpoint/2010/main" val="14582661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a:extLst>
              <a:ext uri="{FF2B5EF4-FFF2-40B4-BE49-F238E27FC236}">
                <a16:creationId xmlns:a16="http://schemas.microsoft.com/office/drawing/2014/main" id="{7DDF354F-B15E-A144-BF40-50A357FB442D}"/>
              </a:ext>
            </a:extLst>
          </p:cNvPr>
          <p:cNvSpPr>
            <a:spLocks noGrp="1"/>
          </p:cNvSpPr>
          <p:nvPr>
            <p:ph type="title"/>
          </p:nvPr>
        </p:nvSpPr>
        <p:spPr>
          <a:xfrm>
            <a:off x="107504" y="44624"/>
            <a:ext cx="8928992" cy="720080"/>
          </a:xfrm>
        </p:spPr>
        <p:txBody>
          <a:bodyPr/>
          <a:lstStyle/>
          <a:p>
            <a:pPr algn="ctr" eaLnBrk="1" hangingPunct="1"/>
            <a:r>
              <a:rPr lang="en-CA" altLang="en-US" sz="2800" dirty="0"/>
              <a:t>Presenter Survey 2019-07-15 (1/2)</a:t>
            </a:r>
            <a:endParaRPr lang="en-CA" altLang="en-US" sz="1400" dirty="0"/>
          </a:p>
        </p:txBody>
      </p:sp>
      <p:sp>
        <p:nvSpPr>
          <p:cNvPr id="3" name="Content Placeholder 2">
            <a:extLst>
              <a:ext uri="{FF2B5EF4-FFF2-40B4-BE49-F238E27FC236}">
                <a16:creationId xmlns:a16="http://schemas.microsoft.com/office/drawing/2014/main" id="{6A25C9B2-DC86-814D-9A7D-C82290D391BE}"/>
              </a:ext>
            </a:extLst>
          </p:cNvPr>
          <p:cNvSpPr>
            <a:spLocks noGrp="1"/>
          </p:cNvSpPr>
          <p:nvPr>
            <p:ph idx="1"/>
          </p:nvPr>
        </p:nvSpPr>
        <p:spPr>
          <a:xfrm>
            <a:off x="457200" y="764704"/>
            <a:ext cx="8229600" cy="5904656"/>
          </a:xfrm>
        </p:spPr>
        <p:txBody>
          <a:bodyPr/>
          <a:lstStyle/>
          <a:p>
            <a:r>
              <a:rPr lang="en-US" sz="2000" dirty="0"/>
              <a:t>How much did you enjoy presenting the IEEE 802 Newcomer Orientation Training?</a:t>
            </a:r>
          </a:p>
          <a:p>
            <a:pPr lvl="1"/>
            <a:r>
              <a:rPr lang="en-US" sz="2000" dirty="0"/>
              <a:t>4/5</a:t>
            </a:r>
          </a:p>
          <a:p>
            <a:r>
              <a:rPr lang="en-US" sz="2000" dirty="0"/>
              <a:t>Did the written material include the information you needed?</a:t>
            </a:r>
          </a:p>
          <a:p>
            <a:pPr lvl="1"/>
            <a:r>
              <a:rPr lang="en-US" sz="2000" dirty="0"/>
              <a:t>Most of the information</a:t>
            </a:r>
          </a:p>
          <a:p>
            <a:r>
              <a:rPr lang="en-US" sz="2000" dirty="0"/>
              <a:t>Was the IEEE 802 Orientation Training program length too long too short or about right?</a:t>
            </a:r>
          </a:p>
          <a:p>
            <a:pPr lvl="1"/>
            <a:r>
              <a:rPr lang="en-US" sz="2000" dirty="0"/>
              <a:t>About Right</a:t>
            </a:r>
          </a:p>
          <a:p>
            <a:r>
              <a:rPr lang="en-US" sz="2000" dirty="0"/>
              <a:t>How much do you think that the participants appreciated the information?</a:t>
            </a:r>
          </a:p>
          <a:p>
            <a:pPr lvl="1"/>
            <a:r>
              <a:rPr lang="en-US" sz="1800" dirty="0"/>
              <a:t>4/5 (Nobody left the presentation early.) </a:t>
            </a:r>
          </a:p>
          <a:p>
            <a:r>
              <a:rPr lang="en-US" sz="2000" dirty="0"/>
              <a:t>What questions did the participants have that were not answered on the slides, and what answers did you offer?</a:t>
            </a:r>
          </a:p>
          <a:p>
            <a:pPr lvl="1"/>
            <a:r>
              <a:rPr lang="en-US" sz="1800" dirty="0"/>
              <a:t>How to start a new project in IEEE 802?</a:t>
            </a:r>
          </a:p>
          <a:p>
            <a:pPr lvl="1"/>
            <a:r>
              <a:rPr lang="en-US" sz="2000" dirty="0"/>
              <a:t>A: Bring up your idea in meetings aimed for presentation of new ideas, e.g. Nendica, NEA, WNG; find others supporting your idea and when a group of volunteers to work on an idea has been created, bring up a WG motion to start a TIG or SG.</a:t>
            </a:r>
          </a:p>
        </p:txBody>
      </p:sp>
    </p:spTree>
    <p:extLst>
      <p:ext uri="{BB962C8B-B14F-4D97-AF65-F5344CB8AC3E}">
        <p14:creationId xmlns:p14="http://schemas.microsoft.com/office/powerpoint/2010/main" val="7365872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16796</TotalTime>
  <Words>903</Words>
  <Application>Microsoft Macintosh PowerPoint</Application>
  <PresentationFormat>On-screen Show (4:3)</PresentationFormat>
  <Paragraphs>107</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Georgia</vt:lpstr>
      <vt:lpstr>Helvetica Neue</vt:lpstr>
      <vt:lpstr>Trebuchet MS</vt:lpstr>
      <vt:lpstr>Wingdings 2</vt:lpstr>
      <vt:lpstr>Urban</vt:lpstr>
      <vt:lpstr>Second Vice Chair Report, addressing Orientation Activity</vt:lpstr>
      <vt:lpstr>IEEE 802 Orientation slides </vt:lpstr>
      <vt:lpstr>Seen in Vienna this week</vt:lpstr>
      <vt:lpstr>Newcomer Orientation </vt:lpstr>
      <vt:lpstr>Newcomer Orientation Presenters </vt:lpstr>
      <vt:lpstr>Newcomer Orientation, 2019-07-15 </vt:lpstr>
      <vt:lpstr>Newcomer Orientation Survey 2019-07-15 (1/2) </vt:lpstr>
      <vt:lpstr>Newcomer Orientation Survey 2019-07-15 (2/2)</vt:lpstr>
      <vt:lpstr>Presenter Survey 2019-07-15 (1/2)</vt:lpstr>
      <vt:lpstr>Presenter Survey 2019-07-15 (2/2)</vt:lpstr>
      <vt:lpstr>Presenter Note (from Max Riegel)</vt:lpstr>
    </vt:vector>
  </TitlesOfParts>
  <Company>Ericsson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SC</dc:title>
  <dc:creator>epargle</dc:creator>
  <cp:keywords>No Restrictions</cp:keywords>
  <cp:lastModifiedBy>OfficeUser4564</cp:lastModifiedBy>
  <cp:revision>386</cp:revision>
  <cp:lastPrinted>2018-07-13T21:49:10Z</cp:lastPrinted>
  <dcterms:created xsi:type="dcterms:W3CDTF">2013-11-15T16:17:16Z</dcterms:created>
  <dcterms:modified xsi:type="dcterms:W3CDTF">2019-07-27T22:40:15Z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72156b37-93b3-4536-949a-f3c82521375d</vt:lpwstr>
  </property>
  <property fmtid="{D5CDD505-2E9C-101B-9397-08002B2CF9AE}" pid="3" name="DellClassification">
    <vt:lpwstr>No Restrictions</vt:lpwstr>
  </property>
  <property fmtid="{D5CDD505-2E9C-101B-9397-08002B2CF9AE}" pid="4" name="DellSubLabels">
    <vt:lpwstr/>
  </property>
  <property fmtid="{D5CDD505-2E9C-101B-9397-08002B2CF9AE}" pid="5" name="UpdateProcess">
    <vt:lpwstr>End</vt:lpwstr>
  </property>
</Properties>
</file>