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"/>
  </p:notesMasterIdLst>
  <p:handoutMasterIdLst>
    <p:handoutMasterId r:id="rId5"/>
  </p:handoutMasterIdLst>
  <p:sldIdLst>
    <p:sldId id="380" r:id="rId2"/>
    <p:sldId id="375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39" autoAdjust="0"/>
    <p:restoredTop sz="96096" autoAdjust="0"/>
  </p:normalViewPr>
  <p:slideViewPr>
    <p:cSldViewPr showGuides="1">
      <p:cViewPr varScale="1">
        <p:scale>
          <a:sx n="122" d="100"/>
          <a:sy n="122" d="100"/>
        </p:scale>
        <p:origin x="93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2570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ec-19-0128-00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pt.int/2019-APG19-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095-04-0000-apt-wp2-wrc-19-ais-1-13-1-16-9-1-5-ieee-802-views.docx" TargetMode="External"/><Relationship Id="rId2" Type="http://schemas.openxmlformats.org/officeDocument/2006/relationships/hyperlink" Target="https://mentor.ieee.org/802.18/dcn/19/18-19-0094-04-0000-apt-wp1-wrc-19-ais-1-12-1-15-ieee-802-views.docx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cn/19/18-19-0096-04-0000-apt-wp6-wrc-19-ais-10-ieee-802-views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0308E-DB58-45F0-B782-03AE2A085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792162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11C2E3-062F-49ED-A98B-DEE67F8C3631}"/>
              </a:ext>
            </a:extLst>
          </p:cNvPr>
          <p:cNvSpPr/>
          <p:nvPr/>
        </p:nvSpPr>
        <p:spPr>
          <a:xfrm>
            <a:off x="457200" y="1447800"/>
            <a:ext cx="838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algn="ctr">
              <a:spcBef>
                <a:spcPts val="0"/>
              </a:spcBef>
            </a:pPr>
            <a:r>
              <a:rPr lang="en-US" sz="2000" b="1" dirty="0"/>
              <a:t>APT (Asia-Pacific </a:t>
            </a:r>
            <a:r>
              <a:rPr lang="en-US" sz="2000" b="1" dirty="0" err="1"/>
              <a:t>Telecommunity</a:t>
            </a:r>
            <a:r>
              <a:rPr lang="en-US" sz="2000" b="1" dirty="0"/>
              <a:t>)-meeting on WRC-19</a:t>
            </a:r>
            <a:endParaRPr lang="en-US" sz="2000" b="1" dirty="0">
              <a:hlinkClick r:id="rId2"/>
            </a:endParaRPr>
          </a:p>
          <a:p>
            <a:pPr marL="400050">
              <a:spcBef>
                <a:spcPts val="0"/>
              </a:spcBef>
            </a:pPr>
            <a:endParaRPr lang="en-US" sz="2000" dirty="0">
              <a:hlinkClick r:id="rId2"/>
            </a:endParaRPr>
          </a:p>
          <a:p>
            <a:pPr marL="74295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hlinkClick r:id="rId2"/>
              </a:rPr>
              <a:t>The 5th Meeting of APT Conference Preparatory Group for WRC-19 (APG19-5)</a:t>
            </a:r>
            <a:endParaRPr lang="en-US" sz="2000" dirty="0"/>
          </a:p>
          <a:p>
            <a:pPr marL="74295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Meets 31 July 2019 - 06 August 2019, Tokyo, Japan</a:t>
            </a:r>
          </a:p>
          <a:p>
            <a:pPr marL="4000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74295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Meeting is preparing for WRC-19 and will include AIs (Agenda Items) for WRC-23, </a:t>
            </a:r>
          </a:p>
          <a:p>
            <a:pPr marL="74295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They will also include discussions on IMT designation in 6 GHz.</a:t>
            </a:r>
          </a:p>
          <a:p>
            <a:pPr marL="74295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Comments due by 24 July. </a:t>
            </a:r>
          </a:p>
          <a:p>
            <a:pPr marL="74295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74295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The RR-Tag started with the IEEE 802 approved viewpoints from a year ago and our Ofcom consultation in Sept. 2018, for IEEE 802 appropriate Agenda Items, and have update those view points some to make current.  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80312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A7948-F264-4120-A662-0508DD245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404813"/>
            <a:ext cx="8991600" cy="792162"/>
          </a:xfrm>
        </p:spPr>
        <p:txBody>
          <a:bodyPr/>
          <a:lstStyle/>
          <a:p>
            <a:r>
              <a:rPr lang="en-US" sz="2800" dirty="0"/>
              <a:t>Motion – Approve Submission to APT on WRC-19 AIs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E530-3A97-45FD-8582-310D7BF9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196974"/>
            <a:ext cx="8588375" cy="5203825"/>
          </a:xfrm>
        </p:spPr>
        <p:txBody>
          <a:bodyPr/>
          <a:lstStyle/>
          <a:p>
            <a:pPr marL="0" indent="0">
              <a:buNone/>
            </a:pPr>
            <a:r>
              <a:rPr lang="en-US" sz="1800" u="sng" dirty="0"/>
              <a:t>Motion</a:t>
            </a:r>
          </a:p>
          <a:p>
            <a:r>
              <a:rPr lang="en-US" sz="1600" dirty="0"/>
              <a:t>Move to approve 3 documents: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working party 1:  agenda items 1.12 and 1.15: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1200" u="sng" dirty="0">
                <a:hlinkClick r:id="rId2"/>
              </a:rPr>
              <a:t>https://mentor.ieee.org/802.18/dcn/19/18-19-0094-04-0000-apt-wp1-wrc-19-ais-1-12-1-15-ieee-802-views.docx</a:t>
            </a:r>
            <a:r>
              <a:rPr lang="en-US" sz="1200" dirty="0"/>
              <a:t> </a:t>
            </a:r>
          </a:p>
          <a:p>
            <a:pPr>
              <a:spcBef>
                <a:spcPts val="0"/>
              </a:spcBef>
            </a:pPr>
            <a:endParaRPr lang="en-US" sz="1400" dirty="0"/>
          </a:p>
          <a:p>
            <a:pPr>
              <a:spcBef>
                <a:spcPts val="0"/>
              </a:spcBef>
            </a:pPr>
            <a:r>
              <a:rPr lang="en-US" sz="1400" dirty="0"/>
              <a:t>working party 2: agenda items 1.13, 1.16 and 9.1.5: 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1200" u="sng" dirty="0">
                <a:hlinkClick r:id="rId3"/>
              </a:rPr>
              <a:t>https://mentor.ieee.org/802.18/dcn/19/18-19-0095-04-0000-apt-wp2-wrc-19-ais-1-13-1-16-9-1-5-ieee-802-views.docx</a:t>
            </a:r>
            <a:r>
              <a:rPr lang="en-US" sz="1200" dirty="0"/>
              <a:t> </a:t>
            </a:r>
          </a:p>
          <a:p>
            <a:pPr>
              <a:spcBef>
                <a:spcPts val="0"/>
              </a:spcBef>
            </a:pPr>
            <a:endParaRPr lang="en-US" sz="1400" dirty="0"/>
          </a:p>
          <a:p>
            <a:pPr>
              <a:spcBef>
                <a:spcPts val="0"/>
              </a:spcBef>
            </a:pPr>
            <a:r>
              <a:rPr lang="en-US" sz="1400" dirty="0"/>
              <a:t>working party 6: agenda item 10: 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1200" u="sng" dirty="0">
                <a:hlinkClick r:id="rId4"/>
              </a:rPr>
              <a:t>https://mentor.ieee.org/802.18/dcn/19/18-19-0096-04-0000-apt-wp6-wrc-19-ais-10-ieee-802-views.docx</a:t>
            </a:r>
            <a:r>
              <a:rPr lang="en-US" sz="1200" dirty="0"/>
              <a:t> </a:t>
            </a:r>
          </a:p>
          <a:p>
            <a:pPr marL="0" indent="0">
              <a:buNone/>
            </a:pPr>
            <a:r>
              <a:rPr lang="en-US" sz="1600" dirty="0"/>
              <a:t>	on IEEE 802’s view points on WRC-19 appropriate Agenda Items for APT (Asia-	Pacific </a:t>
            </a:r>
            <a:r>
              <a:rPr lang="en-US" sz="1600" dirty="0" err="1"/>
              <a:t>Telecommunity</a:t>
            </a:r>
            <a:r>
              <a:rPr lang="en-US" sz="1600" dirty="0"/>
              <a:t>) consideration. With the chair of 802.18 to have </a:t>
            </a:r>
            <a:r>
              <a:rPr lang="en-US" sz="1600"/>
              <a:t>editorial 	privileges and send </a:t>
            </a:r>
            <a:r>
              <a:rPr lang="en-US" sz="1600" dirty="0"/>
              <a:t>to the identified APT Working Parties by 23 July 2019. </a:t>
            </a:r>
            <a:endParaRPr lang="en-US" alt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 Move:	Jay Holcomb</a:t>
            </a:r>
          </a:p>
          <a:p>
            <a:r>
              <a:rPr lang="en-US" sz="1800" dirty="0"/>
              <a:t>Second:	Tim Godfrey</a:t>
            </a:r>
          </a:p>
          <a:p>
            <a:r>
              <a:rPr lang="en-US" sz="1800" dirty="0"/>
              <a:t>Y/N/A:         /	    /         </a:t>
            </a:r>
          </a:p>
          <a:p>
            <a:pPr marL="0" indent="0">
              <a:buNone/>
            </a:pPr>
            <a:endParaRPr lang="en-US" sz="1800" u="sng" dirty="0"/>
          </a:p>
          <a:p>
            <a:pPr marL="0" indent="0">
              <a:buNone/>
            </a:pPr>
            <a:r>
              <a:rPr lang="en-US" sz="1800" u="sng" dirty="0"/>
              <a:t>Background Information</a:t>
            </a:r>
          </a:p>
          <a:p>
            <a:r>
              <a:rPr lang="en-US" sz="1800" dirty="0"/>
              <a:t>In the TAG: 	- 	(y/n/a): _14__/_0__/_0__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2376245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1260</TotalTime>
  <Words>46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Title slide</vt:lpstr>
      <vt:lpstr>Background</vt:lpstr>
      <vt:lpstr>Motion – Approve Submission to APT on WRC-19 AIs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Holcomb, Jay</cp:lastModifiedBy>
  <cp:revision>124</cp:revision>
  <dcterms:created xsi:type="dcterms:W3CDTF">2017-02-01T20:21:43Z</dcterms:created>
  <dcterms:modified xsi:type="dcterms:W3CDTF">2019-07-18T12:09:05Z</dcterms:modified>
</cp:coreProperties>
</file>