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 id="2147484004" r:id="rId2"/>
  </p:sldMasterIdLst>
  <p:notesMasterIdLst>
    <p:notesMasterId r:id="rId18"/>
  </p:notesMasterIdLst>
  <p:handoutMasterIdLst>
    <p:handoutMasterId r:id="rId19"/>
  </p:handoutMasterIdLst>
  <p:sldIdLst>
    <p:sldId id="379" r:id="rId3"/>
    <p:sldId id="462" r:id="rId4"/>
    <p:sldId id="456" r:id="rId5"/>
    <p:sldId id="459" r:id="rId6"/>
    <p:sldId id="458" r:id="rId7"/>
    <p:sldId id="352" r:id="rId8"/>
    <p:sldId id="463" r:id="rId9"/>
    <p:sldId id="363" r:id="rId10"/>
    <p:sldId id="464" r:id="rId11"/>
    <p:sldId id="345" r:id="rId12"/>
    <p:sldId id="465" r:id="rId13"/>
    <p:sldId id="466" r:id="rId14"/>
    <p:sldId id="467" r:id="rId15"/>
    <p:sldId id="468" r:id="rId16"/>
    <p:sldId id="343" r:id="rId17"/>
  </p:sldIdLst>
  <p:sldSz cx="12192000" cy="6858000"/>
  <p:notesSz cx="6858000" cy="91440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1434"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Law, David" initials="LD" lastIdx="6"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33"/>
    <a:srgbClr val="66FF33"/>
    <a:srgbClr val="FFFF00"/>
    <a:srgbClr val="FF3300"/>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378" autoAdjust="0"/>
    <p:restoredTop sz="84906" autoAdjust="0"/>
  </p:normalViewPr>
  <p:slideViewPr>
    <p:cSldViewPr>
      <p:cViewPr varScale="1">
        <p:scale>
          <a:sx n="82" d="100"/>
          <a:sy n="82" d="100"/>
        </p:scale>
        <p:origin x="91" y="158"/>
      </p:cViewPr>
      <p:guideLst>
        <p:guide orient="horz" pos="1434"/>
        <p:guide pos="3840"/>
      </p:guideLst>
    </p:cSldViewPr>
  </p:slideViewPr>
  <p:notesTextViewPr>
    <p:cViewPr>
      <p:scale>
        <a:sx n="100" d="100"/>
        <a:sy n="100" d="100"/>
      </p:scale>
      <p:origin x="0" y="0"/>
    </p:cViewPr>
  </p:notesTextViewPr>
  <p:sorterViewPr>
    <p:cViewPr>
      <p:scale>
        <a:sx n="100" d="100"/>
        <a:sy n="100" d="100"/>
      </p:scale>
      <p:origin x="0" y="0"/>
    </p:cViewPr>
  </p:sorterViewPr>
  <p:notesViewPr>
    <p:cSldViewPr>
      <p:cViewPr varScale="1">
        <p:scale>
          <a:sx n="67" d="100"/>
          <a:sy n="67" d="100"/>
        </p:scale>
        <p:origin x="3228" y="8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notesMaster" Target="notesMasters/notesMaster1.xml"/><Relationship Id="rId3" Type="http://schemas.openxmlformats.org/officeDocument/2006/relationships/slide" Target="slides/slide1.xml"/><Relationship Id="rId21" Type="http://schemas.openxmlformats.org/officeDocument/2006/relationships/presProps" Target="pres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handoutMaster" Target="handoutMasters/handout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eaLnBrk="1" hangingPunct="1">
              <a:defRPr sz="1200">
                <a:latin typeface="Arial" charset="0"/>
              </a:defRPr>
            </a:lvl1pPr>
          </a:lstStyle>
          <a:p>
            <a:pPr>
              <a:defRPr/>
            </a:pPr>
            <a:endParaRPr lang="en-GB"/>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eaLnBrk="1" hangingPunct="1">
              <a:defRPr sz="1200">
                <a:latin typeface="Arial" charset="0"/>
              </a:defRPr>
            </a:lvl1pPr>
          </a:lstStyle>
          <a:p>
            <a:pPr>
              <a:defRPr/>
            </a:pPr>
            <a:fld id="{36AFB49A-1A0C-4361-BE8D-C866C0793B11}" type="datetimeFigureOut">
              <a:rPr lang="en-GB"/>
              <a:pPr>
                <a:defRPr/>
              </a:pPr>
              <a:t>15/07/2019</a:t>
            </a:fld>
            <a:endParaRPr lang="en-GB"/>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eaLnBrk="1" hangingPunct="1">
              <a:defRPr sz="1200">
                <a:latin typeface="Arial" charset="0"/>
              </a:defRPr>
            </a:lvl1pPr>
          </a:lstStyle>
          <a:p>
            <a:pPr>
              <a:defRPr/>
            </a:pPr>
            <a:endParaRPr lang="en-GB"/>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BDEE8609-FC23-446B-ACFE-EB28D14C8A10}" type="slidenum">
              <a:rPr lang="en-GB"/>
              <a:pPr>
                <a:defRPr/>
              </a:pPr>
              <a:t>‹#›</a:t>
            </a:fld>
            <a:endParaRPr lang="en-GB"/>
          </a:p>
        </p:txBody>
      </p:sp>
    </p:spTree>
    <p:extLst>
      <p:ext uri="{BB962C8B-B14F-4D97-AF65-F5344CB8AC3E}">
        <p14:creationId xmlns:p14="http://schemas.microsoft.com/office/powerpoint/2010/main" val="352897842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defRPr>
            </a:lvl1pPr>
          </a:lstStyle>
          <a:p>
            <a:pPr>
              <a:defRPr/>
            </a:pPr>
            <a:endParaRPr lang="en-US"/>
          </a:p>
        </p:txBody>
      </p:sp>
      <p:sp>
        <p:nvSpPr>
          <p:cNvPr id="18435"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defRPr>
            </a:lvl1pPr>
          </a:lstStyle>
          <a:p>
            <a:pPr>
              <a:defRPr/>
            </a:pPr>
            <a:endParaRPr lang="en-US"/>
          </a:p>
        </p:txBody>
      </p:sp>
      <p:sp>
        <p:nvSpPr>
          <p:cNvPr id="7172" name="Rectangle 4"/>
          <p:cNvSpPr>
            <a:spLocks noGrp="1" noRot="1" noChangeAspect="1" noChangeArrowheads="1" noTextEdit="1"/>
          </p:cNvSpPr>
          <p:nvPr>
            <p:ph type="sldImg" idx="2"/>
          </p:nvPr>
        </p:nvSpPr>
        <p:spPr bwMode="auto">
          <a:xfrm>
            <a:off x="381000" y="685800"/>
            <a:ext cx="6096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8437"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8438"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defRPr>
            </a:lvl1pPr>
          </a:lstStyle>
          <a:p>
            <a:pPr>
              <a:defRPr/>
            </a:pPr>
            <a:endParaRPr lang="en-US"/>
          </a:p>
        </p:txBody>
      </p:sp>
      <p:sp>
        <p:nvSpPr>
          <p:cNvPr id="18439"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F240A71D-8F61-4078-9C38-38D62F34CB74}" type="slidenum">
              <a:rPr lang="en-US"/>
              <a:pPr>
                <a:defRPr/>
              </a:pPr>
              <a:t>‹#›</a:t>
            </a:fld>
            <a:endParaRPr lang="en-US"/>
          </a:p>
        </p:txBody>
      </p:sp>
    </p:spTree>
    <p:extLst>
      <p:ext uri="{BB962C8B-B14F-4D97-AF65-F5344CB8AC3E}">
        <p14:creationId xmlns:p14="http://schemas.microsoft.com/office/powerpoint/2010/main" val="59691599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Arial"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Arial"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Arial"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Arial"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Image Placeholder 1"/>
          <p:cNvSpPr>
            <a:spLocks noGrp="1" noRot="1" noChangeAspect="1" noTextEdit="1"/>
          </p:cNvSpPr>
          <p:nvPr>
            <p:ph type="sldImg"/>
          </p:nvPr>
        </p:nvSpPr>
        <p:spPr>
          <a:xfrm>
            <a:off x="381000" y="685800"/>
            <a:ext cx="6096000" cy="3429000"/>
          </a:xfrm>
          <a:ln/>
        </p:spPr>
      </p:sp>
      <p:sp>
        <p:nvSpPr>
          <p:cNvPr id="10243" name="Notes Placeholder 2"/>
          <p:cNvSpPr>
            <a:spLocks noGrp="1"/>
          </p:cNvSpPr>
          <p:nvPr>
            <p:ph type="body" idx="1"/>
          </p:nvPr>
        </p:nvSpPr>
        <p:spPr>
          <a:noFill/>
        </p:spPr>
        <p:txBody>
          <a:bodyPr/>
          <a:lstStyle/>
          <a:p>
            <a:endParaRPr lang="en-GB" dirty="0"/>
          </a:p>
        </p:txBody>
      </p:sp>
      <p:sp>
        <p:nvSpPr>
          <p:cNvPr id="10244" name="Slide Number Placeholder 3"/>
          <p:cNvSpPr>
            <a:spLocks noGrp="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25424840-0912-4DE8-AD18-07BDA6808078}" type="slidenum">
              <a:rPr lang="en-US" smtClean="0"/>
              <a:pPr/>
              <a:t>1</a:t>
            </a:fld>
            <a:endParaRPr lang="en-US" dirty="0"/>
          </a:p>
        </p:txBody>
      </p:sp>
    </p:spTree>
    <p:extLst>
      <p:ext uri="{BB962C8B-B14F-4D97-AF65-F5344CB8AC3E}">
        <p14:creationId xmlns:p14="http://schemas.microsoft.com/office/powerpoint/2010/main" val="37382993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Image Placeholder 1"/>
          <p:cNvSpPr>
            <a:spLocks noGrp="1" noRot="1" noChangeAspect="1" noTextEdit="1"/>
          </p:cNvSpPr>
          <p:nvPr>
            <p:ph type="sldImg"/>
          </p:nvPr>
        </p:nvSpPr>
        <p:spPr>
          <a:xfrm>
            <a:off x="381000" y="685800"/>
            <a:ext cx="6096000" cy="3429000"/>
          </a:xfrm>
          <a:ln/>
        </p:spPr>
      </p:sp>
      <p:sp>
        <p:nvSpPr>
          <p:cNvPr id="10243" name="Notes Placeholder 2"/>
          <p:cNvSpPr>
            <a:spLocks noGrp="1"/>
          </p:cNvSpPr>
          <p:nvPr>
            <p:ph type="body" idx="1"/>
          </p:nvPr>
        </p:nvSpPr>
        <p:spPr>
          <a:noFill/>
        </p:spPr>
        <p:txBody>
          <a:bodyPr/>
          <a:lstStyle/>
          <a:p>
            <a:endParaRPr lang="en-GB"/>
          </a:p>
        </p:txBody>
      </p:sp>
      <p:sp>
        <p:nvSpPr>
          <p:cNvPr id="10244" name="Slide Number Placeholder 3"/>
          <p:cNvSpPr>
            <a:spLocks noGrp="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25424840-0912-4DE8-AD18-07BDA6808078}" type="slidenum">
              <a:rPr lang="en-US" smtClean="0"/>
              <a:pPr/>
              <a:t>2</a:t>
            </a:fld>
            <a:endParaRPr lang="en-US"/>
          </a:p>
        </p:txBody>
      </p:sp>
    </p:spTree>
    <p:extLst>
      <p:ext uri="{BB962C8B-B14F-4D97-AF65-F5344CB8AC3E}">
        <p14:creationId xmlns:p14="http://schemas.microsoft.com/office/powerpoint/2010/main" val="321627590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pPr>
              <a:defRPr/>
            </a:pPr>
            <a:fld id="{F240A71D-8F61-4078-9C38-38D62F34CB74}" type="slidenum">
              <a:rPr lang="en-US" smtClean="0"/>
              <a:pPr>
                <a:defRPr/>
              </a:pPr>
              <a:t>3</a:t>
            </a:fld>
            <a:endParaRPr lang="en-US"/>
          </a:p>
        </p:txBody>
      </p:sp>
    </p:spTree>
    <p:extLst>
      <p:ext uri="{BB962C8B-B14F-4D97-AF65-F5344CB8AC3E}">
        <p14:creationId xmlns:p14="http://schemas.microsoft.com/office/powerpoint/2010/main" val="206847941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E959D19-1FE8-493D-A0E2-ED883022503F}" type="slidenum">
              <a:rPr lang="en-US" altLang="en-US" smtClean="0"/>
              <a:pPr/>
              <a:t>6</a:t>
            </a:fld>
            <a:endParaRPr lang="en-US" altLang="en-US"/>
          </a:p>
        </p:txBody>
      </p:sp>
    </p:spTree>
    <p:extLst>
      <p:ext uri="{BB962C8B-B14F-4D97-AF65-F5344CB8AC3E}">
        <p14:creationId xmlns:p14="http://schemas.microsoft.com/office/powerpoint/2010/main" val="105253729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Image Placeholder 1"/>
          <p:cNvSpPr>
            <a:spLocks noGrp="1" noRot="1" noChangeAspect="1" noTextEdit="1"/>
          </p:cNvSpPr>
          <p:nvPr>
            <p:ph type="sldImg"/>
          </p:nvPr>
        </p:nvSpPr>
        <p:spPr>
          <a:xfrm>
            <a:off x="381000" y="685800"/>
            <a:ext cx="6096000" cy="3429000"/>
          </a:xfrm>
          <a:ln/>
        </p:spPr>
      </p:sp>
      <p:sp>
        <p:nvSpPr>
          <p:cNvPr id="10243" name="Notes Placeholder 2"/>
          <p:cNvSpPr>
            <a:spLocks noGrp="1"/>
          </p:cNvSpPr>
          <p:nvPr>
            <p:ph type="body" idx="1"/>
          </p:nvPr>
        </p:nvSpPr>
        <p:spPr>
          <a:noFill/>
        </p:spPr>
        <p:txBody>
          <a:bodyPr/>
          <a:lstStyle/>
          <a:p>
            <a:endParaRPr lang="en-GB"/>
          </a:p>
        </p:txBody>
      </p:sp>
      <p:sp>
        <p:nvSpPr>
          <p:cNvPr id="10244" name="Slide Number Placeholder 3"/>
          <p:cNvSpPr>
            <a:spLocks noGrp="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25424840-0912-4DE8-AD18-07BDA6808078}" type="slidenum">
              <a:rPr lang="en-US" smtClean="0"/>
              <a:pPr/>
              <a:t>7</a:t>
            </a:fld>
            <a:endParaRPr lang="en-US"/>
          </a:p>
        </p:txBody>
      </p:sp>
    </p:spTree>
    <p:extLst>
      <p:ext uri="{BB962C8B-B14F-4D97-AF65-F5344CB8AC3E}">
        <p14:creationId xmlns:p14="http://schemas.microsoft.com/office/powerpoint/2010/main" val="201099977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Image Placeholder 1"/>
          <p:cNvSpPr>
            <a:spLocks noGrp="1" noRot="1" noChangeAspect="1" noTextEdit="1"/>
          </p:cNvSpPr>
          <p:nvPr>
            <p:ph type="sldImg"/>
          </p:nvPr>
        </p:nvSpPr>
        <p:spPr>
          <a:xfrm>
            <a:off x="381000" y="685800"/>
            <a:ext cx="6096000" cy="3429000"/>
          </a:xfrm>
          <a:ln/>
        </p:spPr>
      </p:sp>
      <p:sp>
        <p:nvSpPr>
          <p:cNvPr id="10243" name="Notes Placeholder 2"/>
          <p:cNvSpPr>
            <a:spLocks noGrp="1"/>
          </p:cNvSpPr>
          <p:nvPr>
            <p:ph type="body" idx="1"/>
          </p:nvPr>
        </p:nvSpPr>
        <p:spPr>
          <a:noFill/>
        </p:spPr>
        <p:txBody>
          <a:bodyPr/>
          <a:lstStyle/>
          <a:p>
            <a:endParaRPr lang="en-GB"/>
          </a:p>
        </p:txBody>
      </p:sp>
      <p:sp>
        <p:nvSpPr>
          <p:cNvPr id="10244" name="Slide Number Placeholder 3"/>
          <p:cNvSpPr>
            <a:spLocks noGrp="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25424840-0912-4DE8-AD18-07BDA6808078}" type="slidenum">
              <a:rPr lang="en-US" smtClean="0"/>
              <a:pPr/>
              <a:t>9</a:t>
            </a:fld>
            <a:endParaRPr lang="en-US"/>
          </a:p>
        </p:txBody>
      </p:sp>
    </p:spTree>
    <p:extLst>
      <p:ext uri="{BB962C8B-B14F-4D97-AF65-F5344CB8AC3E}">
        <p14:creationId xmlns:p14="http://schemas.microsoft.com/office/powerpoint/2010/main" val="301985227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E959D19-1FE8-493D-A0E2-ED883022503F}" type="slidenum">
              <a:rPr lang="en-US" altLang="en-US" smtClean="0"/>
              <a:pPr/>
              <a:t>10</a:t>
            </a:fld>
            <a:endParaRPr lang="en-US" altLang="en-US"/>
          </a:p>
        </p:txBody>
      </p:sp>
    </p:spTree>
    <p:extLst>
      <p:ext uri="{BB962C8B-B14F-4D97-AF65-F5344CB8AC3E}">
        <p14:creationId xmlns:p14="http://schemas.microsoft.com/office/powerpoint/2010/main" val="237989425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Image Placeholder 1"/>
          <p:cNvSpPr>
            <a:spLocks noGrp="1" noRot="1" noChangeAspect="1" noTextEdit="1"/>
          </p:cNvSpPr>
          <p:nvPr>
            <p:ph type="sldImg"/>
          </p:nvPr>
        </p:nvSpPr>
        <p:spPr>
          <a:xfrm>
            <a:off x="381000" y="685800"/>
            <a:ext cx="6096000" cy="3429000"/>
          </a:xfrm>
          <a:ln/>
        </p:spPr>
      </p:sp>
      <p:sp>
        <p:nvSpPr>
          <p:cNvPr id="10243" name="Notes Placeholder 2"/>
          <p:cNvSpPr>
            <a:spLocks noGrp="1"/>
          </p:cNvSpPr>
          <p:nvPr>
            <p:ph type="body" idx="1"/>
          </p:nvPr>
        </p:nvSpPr>
        <p:spPr>
          <a:noFill/>
        </p:spPr>
        <p:txBody>
          <a:bodyPr/>
          <a:lstStyle/>
          <a:p>
            <a:endParaRPr lang="en-GB"/>
          </a:p>
        </p:txBody>
      </p:sp>
      <p:sp>
        <p:nvSpPr>
          <p:cNvPr id="10244" name="Slide Number Placeholder 3"/>
          <p:cNvSpPr>
            <a:spLocks noGrp="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25424840-0912-4DE8-AD18-07BDA6808078}" type="slidenum">
              <a:rPr lang="en-US" smtClean="0"/>
              <a:pPr/>
              <a:t>11</a:t>
            </a:fld>
            <a:endParaRPr lang="en-US"/>
          </a:p>
        </p:txBody>
      </p:sp>
    </p:spTree>
    <p:extLst>
      <p:ext uri="{BB962C8B-B14F-4D97-AF65-F5344CB8AC3E}">
        <p14:creationId xmlns:p14="http://schemas.microsoft.com/office/powerpoint/2010/main" val="5373785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Text Box 7"/>
          <p:cNvSpPr txBox="1">
            <a:spLocks noChangeArrowheads="1"/>
          </p:cNvSpPr>
          <p:nvPr userDrawn="1"/>
        </p:nvSpPr>
        <p:spPr bwMode="auto">
          <a:xfrm>
            <a:off x="10610851" y="6589714"/>
            <a:ext cx="1534583"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eaLnBrk="1" hangingPunct="1">
              <a:spcBef>
                <a:spcPct val="50000"/>
              </a:spcBef>
              <a:defRPr/>
            </a:pPr>
            <a:r>
              <a:rPr lang="en-US" sz="1200" dirty="0">
                <a:solidFill>
                  <a:schemeClr val="bg1"/>
                </a:solidFill>
              </a:rPr>
              <a:t>Page </a:t>
            </a:r>
            <a:fld id="{C974BFFA-760F-4322-BAB1-C08C795453BC}" type="slidenum">
              <a:rPr lang="en-US" sz="1200" smtClean="0">
                <a:solidFill>
                  <a:schemeClr val="bg1"/>
                </a:solidFill>
              </a:rPr>
              <a:pPr algn="r" eaLnBrk="1" hangingPunct="1">
                <a:spcBef>
                  <a:spcPct val="50000"/>
                </a:spcBef>
                <a:defRPr/>
              </a:pPr>
              <a:t>‹#›</a:t>
            </a:fld>
            <a:endParaRPr lang="en-US" sz="1200" dirty="0">
              <a:solidFill>
                <a:schemeClr val="bg1"/>
              </a:solidFill>
            </a:endParaRPr>
          </a:p>
        </p:txBody>
      </p:sp>
      <p:sp>
        <p:nvSpPr>
          <p:cNvPr id="5124" name="Rectangle 4"/>
          <p:cNvSpPr>
            <a:spLocks noGrp="1" noChangeArrowheads="1"/>
          </p:cNvSpPr>
          <p:nvPr>
            <p:ph type="ctrTitle"/>
          </p:nvPr>
        </p:nvSpPr>
        <p:spPr>
          <a:xfrm>
            <a:off x="914400" y="2130426"/>
            <a:ext cx="10363200" cy="1470025"/>
          </a:xfrm>
        </p:spPr>
        <p:txBody>
          <a:bodyPr/>
          <a:lstStyle>
            <a:lvl1pPr>
              <a:defRPr sz="4400"/>
            </a:lvl1pPr>
          </a:lstStyle>
          <a:p>
            <a:pPr lvl="0"/>
            <a:r>
              <a:rPr lang="en-US" noProof="0" dirty="0"/>
              <a:t>Click to edit Master title style</a:t>
            </a:r>
          </a:p>
        </p:txBody>
      </p:sp>
      <p:sp>
        <p:nvSpPr>
          <p:cNvPr id="5125" name="Rectangle 5"/>
          <p:cNvSpPr>
            <a:spLocks noGrp="1" noChangeArrowheads="1"/>
          </p:cNvSpPr>
          <p:nvPr>
            <p:ph type="subTitle" idx="1"/>
          </p:nvPr>
        </p:nvSpPr>
        <p:spPr>
          <a:xfrm>
            <a:off x="1828800" y="3886200"/>
            <a:ext cx="8534400" cy="1752600"/>
          </a:xfrm>
        </p:spPr>
        <p:txBody>
          <a:bodyPr/>
          <a:lstStyle>
            <a:lvl1pPr marL="0" indent="0" algn="ctr">
              <a:buFontTx/>
              <a:buNone/>
              <a:defRPr/>
            </a:lvl1pPr>
          </a:lstStyle>
          <a:p>
            <a:pPr lvl="0"/>
            <a:r>
              <a:rPr lang="en-US" noProof="0"/>
              <a:t>Click to edit Master subtitle style</a:t>
            </a:r>
          </a:p>
        </p:txBody>
      </p:sp>
    </p:spTree>
    <p:extLst>
      <p:ext uri="{BB962C8B-B14F-4D97-AF65-F5344CB8AC3E}">
        <p14:creationId xmlns:p14="http://schemas.microsoft.com/office/powerpoint/2010/main" val="19704583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wo Unbullete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9" name="Content Placeholder 2"/>
          <p:cNvSpPr>
            <a:spLocks noGrp="1"/>
          </p:cNvSpPr>
          <p:nvPr>
            <p:ph idx="1"/>
          </p:nvPr>
        </p:nvSpPr>
        <p:spPr>
          <a:xfrm>
            <a:off x="914400" y="1600200"/>
            <a:ext cx="4998720" cy="4343400"/>
          </a:xfrm>
        </p:spPr>
        <p:txBody>
          <a:bodyPr/>
          <a:lstStyle>
            <a:lvl1pPr marL="0" indent="0">
              <a:buFontTx/>
              <a:buNone/>
              <a:defRPr sz="1600"/>
            </a:lvl1pPr>
            <a:lvl2pPr marL="274320" indent="-276225">
              <a:spcBef>
                <a:spcPts val="1100"/>
              </a:spcBef>
              <a:buClr>
                <a:schemeClr val="accent1"/>
              </a:buClr>
              <a:buFont typeface="Wingdings 2" pitchFamily="18" charset="2"/>
              <a:buChar char="¾"/>
              <a:defRPr sz="1600"/>
            </a:lvl2pPr>
            <a:lvl3pPr marL="576072" indent="-276225">
              <a:buFont typeface="Verdana" pitchFamily="34" charset="0"/>
              <a:buChar char="–"/>
              <a:defRPr sz="1600"/>
            </a:lvl3pPr>
            <a:lvl4pPr marL="813816" indent="-228600">
              <a:buFont typeface="Verdana" pitchFamily="34" charset="0"/>
              <a:buChar char="•"/>
              <a:defRPr sz="1400"/>
            </a:lvl4pPr>
            <a:lvl5pPr marL="1033272" indent="-171450">
              <a:buFont typeface="Arial" pitchFamily="34" charset="0"/>
              <a:buChar cha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Content Placeholder 2"/>
          <p:cNvSpPr>
            <a:spLocks noGrp="1"/>
          </p:cNvSpPr>
          <p:nvPr>
            <p:ph idx="13"/>
          </p:nvPr>
        </p:nvSpPr>
        <p:spPr>
          <a:xfrm>
            <a:off x="6278880" y="1600200"/>
            <a:ext cx="4998720" cy="4343400"/>
          </a:xfrm>
        </p:spPr>
        <p:txBody>
          <a:bodyPr/>
          <a:lstStyle>
            <a:lvl1pPr marL="0" indent="0">
              <a:buFontTx/>
              <a:buNone/>
              <a:defRPr/>
            </a:lvl1pPr>
            <a:lvl2pPr marL="274320" indent="-276225">
              <a:spcBef>
                <a:spcPts val="1100"/>
              </a:spcBef>
              <a:buClr>
                <a:schemeClr val="accent1"/>
              </a:buClr>
              <a:buFont typeface="Wingdings 2" pitchFamily="18" charset="2"/>
              <a:buChar char="¾"/>
              <a:defRPr/>
            </a:lvl2pPr>
            <a:lvl3pPr marL="576072" indent="-276225">
              <a:buFont typeface="Verdana" pitchFamily="34" charset="0"/>
              <a:buChar char="–"/>
              <a:defRPr sz="1600"/>
            </a:lvl3pPr>
            <a:lvl4pPr marL="813816" indent="-228600">
              <a:buFont typeface="Verdana" pitchFamily="34" charset="0"/>
              <a:buChar char="•"/>
              <a:defRPr sz="1400"/>
            </a:lvl4pPr>
            <a:lvl5pPr marL="1033272" indent="-171450">
              <a:buFont typeface="Arial" pitchFamily="34" charset="0"/>
              <a:buChar cha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a:extLst>
              <a:ext uri="{FF2B5EF4-FFF2-40B4-BE49-F238E27FC236}">
                <a16:creationId xmlns:a16="http://schemas.microsoft.com/office/drawing/2014/main" id="{F0F32953-6AB1-4B1C-A8A4-85953104B235}"/>
              </a:ext>
            </a:extLst>
          </p:cNvPr>
          <p:cNvSpPr>
            <a:spLocks noGrp="1" noChangeArrowheads="1"/>
          </p:cNvSpPr>
          <p:nvPr>
            <p:ph type="dt" sz="half" idx="14"/>
          </p:nvPr>
        </p:nvSpPr>
        <p:spPr/>
        <p:txBody>
          <a:bodyPr/>
          <a:lstStyle>
            <a:lvl1pPr>
              <a:defRPr/>
            </a:lvl1pPr>
          </a:lstStyle>
          <a:p>
            <a:pPr>
              <a:defRPr/>
            </a:pPr>
            <a:endParaRPr lang="en-US">
              <a:solidFill>
                <a:srgbClr val="000000"/>
              </a:solidFill>
            </a:endParaRPr>
          </a:p>
        </p:txBody>
      </p:sp>
      <p:sp>
        <p:nvSpPr>
          <p:cNvPr id="6" name="Footer Placeholder 5">
            <a:extLst>
              <a:ext uri="{FF2B5EF4-FFF2-40B4-BE49-F238E27FC236}">
                <a16:creationId xmlns:a16="http://schemas.microsoft.com/office/drawing/2014/main" id="{8C3CF47B-F333-4B30-8F6A-6E7FE2F1C7F6}"/>
              </a:ext>
            </a:extLst>
          </p:cNvPr>
          <p:cNvSpPr>
            <a:spLocks noGrp="1" noChangeArrowheads="1"/>
          </p:cNvSpPr>
          <p:nvPr>
            <p:ph type="ftr" sz="quarter" idx="15"/>
          </p:nvPr>
        </p:nvSpPr>
        <p:spPr/>
        <p:txBody>
          <a:bodyPr/>
          <a:lstStyle>
            <a:lvl1pPr>
              <a:defRPr/>
            </a:lvl1pPr>
          </a:lstStyle>
          <a:p>
            <a:pPr>
              <a:defRPr/>
            </a:pPr>
            <a:r>
              <a:rPr lang="en-US">
                <a:solidFill>
                  <a:srgbClr val="000000"/>
                </a:solidFill>
              </a:rPr>
              <a:t>Powerpoint Title would go here</a:t>
            </a:r>
          </a:p>
        </p:txBody>
      </p:sp>
      <p:sp>
        <p:nvSpPr>
          <p:cNvPr id="7" name="Slide Number Placeholder 6">
            <a:extLst>
              <a:ext uri="{FF2B5EF4-FFF2-40B4-BE49-F238E27FC236}">
                <a16:creationId xmlns:a16="http://schemas.microsoft.com/office/drawing/2014/main" id="{9D796DBA-E472-4C4C-9A7C-0A6680AC8060}"/>
              </a:ext>
            </a:extLst>
          </p:cNvPr>
          <p:cNvSpPr>
            <a:spLocks noGrp="1" noChangeArrowheads="1"/>
          </p:cNvSpPr>
          <p:nvPr>
            <p:ph type="sldNum" sz="quarter" idx="16"/>
          </p:nvPr>
        </p:nvSpPr>
        <p:spPr/>
        <p:txBody>
          <a:bodyPr/>
          <a:lstStyle>
            <a:lvl1pPr>
              <a:defRPr/>
            </a:lvl1pPr>
          </a:lstStyle>
          <a:p>
            <a:fld id="{587AEACA-E05A-4D55-835E-7D195F85BF19}" type="slidenum">
              <a:rPr lang="en-US" altLang="en-US">
                <a:solidFill>
                  <a:srgbClr val="000000"/>
                </a:solidFill>
              </a:rPr>
              <a:pPr/>
              <a:t>‹#›</a:t>
            </a:fld>
            <a:endParaRPr lang="en-US" altLang="en-US" sz="1400">
              <a:solidFill>
                <a:srgbClr val="000000"/>
              </a:solidFill>
              <a:latin typeface="Myriad Pro" charset="0"/>
            </a:endParaRPr>
          </a:p>
        </p:txBody>
      </p:sp>
    </p:spTree>
    <p:extLst>
      <p:ext uri="{BB962C8B-B14F-4D97-AF65-F5344CB8AC3E}">
        <p14:creationId xmlns:p14="http://schemas.microsoft.com/office/powerpoint/2010/main" val="3112114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914401" y="1600200"/>
            <a:ext cx="5003801" cy="4343400"/>
          </a:xfrm>
        </p:spPr>
        <p:txBody>
          <a:bodyPr/>
          <a:lstStyle>
            <a:lvl1pPr marL="274320" indent="-273050">
              <a:defRPr sz="1600"/>
            </a:lvl1pPr>
            <a:lvl2pPr>
              <a:defRPr sz="1600"/>
            </a:lvl2pPr>
            <a:lvl3pPr>
              <a:defRPr sz="1400"/>
            </a:lvl3pPr>
            <a:lvl4pPr>
              <a:defRPr sz="1200"/>
            </a:lvl4pPr>
            <a:lvl5pPr>
              <a:defRPr sz="12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Content Placeholder 2"/>
          <p:cNvSpPr>
            <a:spLocks noGrp="1"/>
          </p:cNvSpPr>
          <p:nvPr>
            <p:ph sz="half" idx="13"/>
          </p:nvPr>
        </p:nvSpPr>
        <p:spPr>
          <a:xfrm>
            <a:off x="6273800" y="1600200"/>
            <a:ext cx="5003801" cy="4343400"/>
          </a:xfrm>
        </p:spPr>
        <p:txBody>
          <a:bodyPr/>
          <a:lstStyle>
            <a:lvl1pPr>
              <a:defRPr sz="1600"/>
            </a:lvl1pPr>
            <a:lvl2pPr>
              <a:defRPr sz="1600"/>
            </a:lvl2pPr>
            <a:lvl3pPr>
              <a:defRPr sz="1400"/>
            </a:lvl3pPr>
            <a:lvl4pPr>
              <a:defRPr sz="1200"/>
            </a:lvl4pPr>
            <a:lvl5pPr>
              <a:defRPr sz="12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a:extLst>
              <a:ext uri="{FF2B5EF4-FFF2-40B4-BE49-F238E27FC236}">
                <a16:creationId xmlns:a16="http://schemas.microsoft.com/office/drawing/2014/main" id="{B0C37A01-5E14-4B28-8076-8B270F3F207D}"/>
              </a:ext>
            </a:extLst>
          </p:cNvPr>
          <p:cNvSpPr>
            <a:spLocks noGrp="1" noChangeArrowheads="1"/>
          </p:cNvSpPr>
          <p:nvPr>
            <p:ph type="dt" sz="half" idx="14"/>
          </p:nvPr>
        </p:nvSpPr>
        <p:spPr/>
        <p:txBody>
          <a:bodyPr/>
          <a:lstStyle>
            <a:lvl1pPr>
              <a:defRPr/>
            </a:lvl1pPr>
          </a:lstStyle>
          <a:p>
            <a:pPr>
              <a:defRPr/>
            </a:pPr>
            <a:endParaRPr lang="en-US">
              <a:solidFill>
                <a:srgbClr val="000000"/>
              </a:solidFill>
            </a:endParaRPr>
          </a:p>
        </p:txBody>
      </p:sp>
      <p:sp>
        <p:nvSpPr>
          <p:cNvPr id="6" name="Footer Placeholder 5">
            <a:extLst>
              <a:ext uri="{FF2B5EF4-FFF2-40B4-BE49-F238E27FC236}">
                <a16:creationId xmlns:a16="http://schemas.microsoft.com/office/drawing/2014/main" id="{9768E9AE-5FBC-4DC5-99E7-CF8F6E99D12E}"/>
              </a:ext>
            </a:extLst>
          </p:cNvPr>
          <p:cNvSpPr>
            <a:spLocks noGrp="1" noChangeArrowheads="1"/>
          </p:cNvSpPr>
          <p:nvPr>
            <p:ph type="ftr" sz="quarter" idx="15"/>
          </p:nvPr>
        </p:nvSpPr>
        <p:spPr/>
        <p:txBody>
          <a:bodyPr/>
          <a:lstStyle>
            <a:lvl1pPr>
              <a:defRPr/>
            </a:lvl1pPr>
          </a:lstStyle>
          <a:p>
            <a:pPr>
              <a:defRPr/>
            </a:pPr>
            <a:r>
              <a:rPr lang="en-US">
                <a:solidFill>
                  <a:srgbClr val="000000"/>
                </a:solidFill>
              </a:rPr>
              <a:t>Powerpoint Title would go here</a:t>
            </a:r>
          </a:p>
        </p:txBody>
      </p:sp>
      <p:sp>
        <p:nvSpPr>
          <p:cNvPr id="7" name="Slide Number Placeholder 6">
            <a:extLst>
              <a:ext uri="{FF2B5EF4-FFF2-40B4-BE49-F238E27FC236}">
                <a16:creationId xmlns:a16="http://schemas.microsoft.com/office/drawing/2014/main" id="{8ECFC440-5B17-4C30-9005-CA4EA0C13E59}"/>
              </a:ext>
            </a:extLst>
          </p:cNvPr>
          <p:cNvSpPr>
            <a:spLocks noGrp="1" noChangeArrowheads="1"/>
          </p:cNvSpPr>
          <p:nvPr>
            <p:ph type="sldNum" sz="quarter" idx="16"/>
          </p:nvPr>
        </p:nvSpPr>
        <p:spPr/>
        <p:txBody>
          <a:bodyPr/>
          <a:lstStyle>
            <a:lvl1pPr>
              <a:defRPr/>
            </a:lvl1pPr>
          </a:lstStyle>
          <a:p>
            <a:fld id="{A43CF388-DFC2-45EE-BE38-67AD1954DC13}" type="slidenum">
              <a:rPr lang="en-US" altLang="en-US">
                <a:solidFill>
                  <a:srgbClr val="000000"/>
                </a:solidFill>
              </a:rPr>
              <a:pPr/>
              <a:t>‹#›</a:t>
            </a:fld>
            <a:endParaRPr lang="en-US" altLang="en-US" sz="1400">
              <a:solidFill>
                <a:srgbClr val="000000"/>
              </a:solidFill>
              <a:latin typeface="Myriad Pro" charset="0"/>
            </a:endParaRPr>
          </a:p>
        </p:txBody>
      </p:sp>
    </p:spTree>
    <p:extLst>
      <p:ext uri="{BB962C8B-B14F-4D97-AF65-F5344CB8AC3E}">
        <p14:creationId xmlns:p14="http://schemas.microsoft.com/office/powerpoint/2010/main" val="405723472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a:extLst>
              <a:ext uri="{FF2B5EF4-FFF2-40B4-BE49-F238E27FC236}">
                <a16:creationId xmlns:a16="http://schemas.microsoft.com/office/drawing/2014/main" id="{8876D39F-2CE7-4A6F-9721-BC50C5D2A45A}"/>
              </a:ext>
            </a:extLst>
          </p:cNvPr>
          <p:cNvSpPr>
            <a:spLocks noGrp="1" noChangeArrowheads="1"/>
          </p:cNvSpPr>
          <p:nvPr>
            <p:ph type="dt" sz="half" idx="10"/>
          </p:nvPr>
        </p:nvSpPr>
        <p:spPr/>
        <p:txBody>
          <a:bodyPr/>
          <a:lstStyle>
            <a:lvl1pPr>
              <a:defRPr/>
            </a:lvl1pPr>
          </a:lstStyle>
          <a:p>
            <a:pPr>
              <a:defRPr/>
            </a:pPr>
            <a:endParaRPr lang="en-US">
              <a:solidFill>
                <a:srgbClr val="000000"/>
              </a:solidFill>
            </a:endParaRPr>
          </a:p>
        </p:txBody>
      </p:sp>
      <p:sp>
        <p:nvSpPr>
          <p:cNvPr id="4" name="Rectangle 5">
            <a:extLst>
              <a:ext uri="{FF2B5EF4-FFF2-40B4-BE49-F238E27FC236}">
                <a16:creationId xmlns:a16="http://schemas.microsoft.com/office/drawing/2014/main" id="{9F0442C2-2F1C-42AC-AD25-FCA62B8F7EFB}"/>
              </a:ext>
            </a:extLst>
          </p:cNvPr>
          <p:cNvSpPr>
            <a:spLocks noGrp="1" noChangeArrowheads="1"/>
          </p:cNvSpPr>
          <p:nvPr>
            <p:ph type="ftr" sz="quarter" idx="11"/>
          </p:nvPr>
        </p:nvSpPr>
        <p:spPr/>
        <p:txBody>
          <a:bodyPr/>
          <a:lstStyle>
            <a:lvl1pPr>
              <a:defRPr/>
            </a:lvl1pPr>
          </a:lstStyle>
          <a:p>
            <a:pPr>
              <a:defRPr/>
            </a:pPr>
            <a:r>
              <a:rPr lang="en-US">
                <a:solidFill>
                  <a:srgbClr val="000000"/>
                </a:solidFill>
              </a:rPr>
              <a:t>Powerpoint Title would go here</a:t>
            </a:r>
          </a:p>
        </p:txBody>
      </p:sp>
      <p:sp>
        <p:nvSpPr>
          <p:cNvPr id="5" name="Rectangle 6">
            <a:extLst>
              <a:ext uri="{FF2B5EF4-FFF2-40B4-BE49-F238E27FC236}">
                <a16:creationId xmlns:a16="http://schemas.microsoft.com/office/drawing/2014/main" id="{7214DB43-5F99-4EB1-901E-51F4E75176E2}"/>
              </a:ext>
            </a:extLst>
          </p:cNvPr>
          <p:cNvSpPr>
            <a:spLocks noGrp="1" noChangeArrowheads="1"/>
          </p:cNvSpPr>
          <p:nvPr>
            <p:ph type="sldNum" sz="quarter" idx="12"/>
          </p:nvPr>
        </p:nvSpPr>
        <p:spPr/>
        <p:txBody>
          <a:bodyPr/>
          <a:lstStyle>
            <a:lvl1pPr>
              <a:defRPr/>
            </a:lvl1pPr>
          </a:lstStyle>
          <a:p>
            <a:fld id="{1A795CAE-9AEF-4F3D-BA71-609C9D39573B}" type="slidenum">
              <a:rPr lang="en-US" altLang="en-US">
                <a:solidFill>
                  <a:srgbClr val="000000"/>
                </a:solidFill>
              </a:rPr>
              <a:pPr/>
              <a:t>‹#›</a:t>
            </a:fld>
            <a:endParaRPr lang="en-US" altLang="en-US" sz="1400">
              <a:solidFill>
                <a:srgbClr val="000000"/>
              </a:solidFill>
              <a:latin typeface="Myriad Pro" charset="0"/>
            </a:endParaRPr>
          </a:p>
        </p:txBody>
      </p:sp>
    </p:spTree>
    <p:extLst>
      <p:ext uri="{BB962C8B-B14F-4D97-AF65-F5344CB8AC3E}">
        <p14:creationId xmlns:p14="http://schemas.microsoft.com/office/powerpoint/2010/main" val="199975151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05B10819-EBE4-418A-AA5F-C42528E876E9}"/>
              </a:ext>
            </a:extLst>
          </p:cNvPr>
          <p:cNvSpPr>
            <a:spLocks noGrp="1" noChangeArrowheads="1"/>
          </p:cNvSpPr>
          <p:nvPr>
            <p:ph type="dt" sz="half" idx="10"/>
          </p:nvPr>
        </p:nvSpPr>
        <p:spPr/>
        <p:txBody>
          <a:bodyPr/>
          <a:lstStyle>
            <a:lvl1pPr>
              <a:defRPr/>
            </a:lvl1pPr>
          </a:lstStyle>
          <a:p>
            <a:pPr>
              <a:defRPr/>
            </a:pPr>
            <a:endParaRPr lang="en-US">
              <a:solidFill>
                <a:srgbClr val="000000"/>
              </a:solidFill>
            </a:endParaRPr>
          </a:p>
        </p:txBody>
      </p:sp>
      <p:sp>
        <p:nvSpPr>
          <p:cNvPr id="3" name="Rectangle 5">
            <a:extLst>
              <a:ext uri="{FF2B5EF4-FFF2-40B4-BE49-F238E27FC236}">
                <a16:creationId xmlns:a16="http://schemas.microsoft.com/office/drawing/2014/main" id="{893D309E-974C-47C2-8B5F-18517E399F92}"/>
              </a:ext>
            </a:extLst>
          </p:cNvPr>
          <p:cNvSpPr>
            <a:spLocks noGrp="1" noChangeArrowheads="1"/>
          </p:cNvSpPr>
          <p:nvPr>
            <p:ph type="ftr" sz="quarter" idx="11"/>
          </p:nvPr>
        </p:nvSpPr>
        <p:spPr/>
        <p:txBody>
          <a:bodyPr/>
          <a:lstStyle>
            <a:lvl1pPr>
              <a:defRPr/>
            </a:lvl1pPr>
          </a:lstStyle>
          <a:p>
            <a:pPr>
              <a:defRPr/>
            </a:pPr>
            <a:r>
              <a:rPr lang="en-US">
                <a:solidFill>
                  <a:srgbClr val="000000"/>
                </a:solidFill>
              </a:rPr>
              <a:t>Powerpoint Title would go here</a:t>
            </a:r>
          </a:p>
        </p:txBody>
      </p:sp>
      <p:sp>
        <p:nvSpPr>
          <p:cNvPr id="4" name="Rectangle 6">
            <a:extLst>
              <a:ext uri="{FF2B5EF4-FFF2-40B4-BE49-F238E27FC236}">
                <a16:creationId xmlns:a16="http://schemas.microsoft.com/office/drawing/2014/main" id="{BBEC5496-C728-424B-9CCF-977A69BDA6F3}"/>
              </a:ext>
            </a:extLst>
          </p:cNvPr>
          <p:cNvSpPr>
            <a:spLocks noGrp="1" noChangeArrowheads="1"/>
          </p:cNvSpPr>
          <p:nvPr>
            <p:ph type="sldNum" sz="quarter" idx="12"/>
          </p:nvPr>
        </p:nvSpPr>
        <p:spPr/>
        <p:txBody>
          <a:bodyPr/>
          <a:lstStyle>
            <a:lvl1pPr>
              <a:defRPr/>
            </a:lvl1pPr>
          </a:lstStyle>
          <a:p>
            <a:fld id="{04727E2C-85A8-4798-9F47-E287CB05D4E3}" type="slidenum">
              <a:rPr lang="en-US" altLang="en-US">
                <a:solidFill>
                  <a:srgbClr val="000000"/>
                </a:solidFill>
              </a:rPr>
              <a:pPr/>
              <a:t>‹#›</a:t>
            </a:fld>
            <a:endParaRPr lang="en-US" altLang="en-US" sz="1400">
              <a:solidFill>
                <a:srgbClr val="000000"/>
              </a:solidFill>
              <a:latin typeface="Myriad Pro" charset="0"/>
            </a:endParaRPr>
          </a:p>
        </p:txBody>
      </p:sp>
    </p:spTree>
    <p:extLst>
      <p:ext uri="{BB962C8B-B14F-4D97-AF65-F5344CB8AC3E}">
        <p14:creationId xmlns:p14="http://schemas.microsoft.com/office/powerpoint/2010/main" val="42844589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Item title slide">
    <p:spTree>
      <p:nvGrpSpPr>
        <p:cNvPr id="1" name=""/>
        <p:cNvGrpSpPr/>
        <p:nvPr/>
      </p:nvGrpSpPr>
      <p:grpSpPr>
        <a:xfrm>
          <a:off x="0" y="0"/>
          <a:ext cx="0" cy="0"/>
          <a:chOff x="0" y="0"/>
          <a:chExt cx="0" cy="0"/>
        </a:xfrm>
      </p:grpSpPr>
      <p:sp>
        <p:nvSpPr>
          <p:cNvPr id="5124" name="Rectangle 4"/>
          <p:cNvSpPr>
            <a:spLocks noGrp="1" noChangeArrowheads="1"/>
          </p:cNvSpPr>
          <p:nvPr>
            <p:ph type="ctrTitle"/>
          </p:nvPr>
        </p:nvSpPr>
        <p:spPr>
          <a:xfrm>
            <a:off x="914400" y="2130426"/>
            <a:ext cx="10363200" cy="2522711"/>
          </a:xfrm>
        </p:spPr>
        <p:txBody>
          <a:bodyPr/>
          <a:lstStyle>
            <a:lvl1pPr>
              <a:defRPr sz="3600"/>
            </a:lvl1pPr>
          </a:lstStyle>
          <a:p>
            <a:pPr lvl="0"/>
            <a:r>
              <a:rPr lang="en-US" noProof="0" dirty="0"/>
              <a:t>Click to edit Master title style</a:t>
            </a:r>
          </a:p>
        </p:txBody>
      </p:sp>
    </p:spTree>
    <p:extLst>
      <p:ext uri="{BB962C8B-B14F-4D97-AF65-F5344CB8AC3E}">
        <p14:creationId xmlns:p14="http://schemas.microsoft.com/office/powerpoint/2010/main" val="1311044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Item content slide">
    <p:spTree>
      <p:nvGrpSpPr>
        <p:cNvPr id="1" name=""/>
        <p:cNvGrpSpPr/>
        <p:nvPr/>
      </p:nvGrpSpPr>
      <p:grpSpPr>
        <a:xfrm>
          <a:off x="0" y="0"/>
          <a:ext cx="0" cy="0"/>
          <a:chOff x="0" y="0"/>
          <a:chExt cx="0" cy="0"/>
        </a:xfrm>
      </p:grpSpPr>
      <p:sp>
        <p:nvSpPr>
          <p:cNvPr id="5" name="Line 6"/>
          <p:cNvSpPr>
            <a:spLocks noChangeShapeType="1"/>
          </p:cNvSpPr>
          <p:nvPr userDrawn="1"/>
        </p:nvSpPr>
        <p:spPr bwMode="auto">
          <a:xfrm>
            <a:off x="527051" y="1268413"/>
            <a:ext cx="11137900" cy="0"/>
          </a:xfrm>
          <a:prstGeom prst="line">
            <a:avLst/>
          </a:prstGeom>
          <a:noFill/>
          <a:ln w="9525">
            <a:solidFill>
              <a:srgbClr val="2FADD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dirty="0"/>
          </a:p>
        </p:txBody>
      </p:sp>
      <p:sp>
        <p:nvSpPr>
          <p:cNvPr id="2" name="Title 1"/>
          <p:cNvSpPr>
            <a:spLocks noGrp="1"/>
          </p:cNvSpPr>
          <p:nvPr>
            <p:ph type="title"/>
          </p:nvPr>
        </p:nvSpPr>
        <p:spPr/>
        <p:txBody>
          <a:bodyPr/>
          <a:lstStyle/>
          <a:p>
            <a:r>
              <a:rPr lang="en-US"/>
              <a:t>Click to edit Master title style</a:t>
            </a:r>
            <a:endParaRPr lang="en-GB"/>
          </a:p>
        </p:txBody>
      </p:sp>
      <p:sp>
        <p:nvSpPr>
          <p:cNvPr id="4" name="Text Placeholder 3"/>
          <p:cNvSpPr>
            <a:spLocks noGrp="1"/>
          </p:cNvSpPr>
          <p:nvPr>
            <p:ph type="body" sz="quarter" idx="10"/>
          </p:nvPr>
        </p:nvSpPr>
        <p:spPr>
          <a:xfrm>
            <a:off x="239349" y="1341438"/>
            <a:ext cx="11520851" cy="5111750"/>
          </a:xfrm>
        </p:spPr>
        <p:txBody>
          <a:bodyPr>
            <a:normAutofit/>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5568586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Item motion slide">
    <p:spTree>
      <p:nvGrpSpPr>
        <p:cNvPr id="1" name=""/>
        <p:cNvGrpSpPr/>
        <p:nvPr/>
      </p:nvGrpSpPr>
      <p:grpSpPr>
        <a:xfrm>
          <a:off x="0" y="0"/>
          <a:ext cx="0" cy="0"/>
          <a:chOff x="0" y="0"/>
          <a:chExt cx="0" cy="0"/>
        </a:xfrm>
      </p:grpSpPr>
      <p:sp>
        <p:nvSpPr>
          <p:cNvPr id="5" name="Line 6"/>
          <p:cNvSpPr>
            <a:spLocks noChangeShapeType="1"/>
          </p:cNvSpPr>
          <p:nvPr userDrawn="1"/>
        </p:nvSpPr>
        <p:spPr bwMode="auto">
          <a:xfrm>
            <a:off x="527051" y="1268413"/>
            <a:ext cx="11137900" cy="0"/>
          </a:xfrm>
          <a:prstGeom prst="line">
            <a:avLst/>
          </a:prstGeom>
          <a:noFill/>
          <a:ln w="9525">
            <a:solidFill>
              <a:srgbClr val="2FADD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dirty="0"/>
          </a:p>
        </p:txBody>
      </p:sp>
      <p:sp>
        <p:nvSpPr>
          <p:cNvPr id="2" name="Title 1"/>
          <p:cNvSpPr>
            <a:spLocks noGrp="1"/>
          </p:cNvSpPr>
          <p:nvPr>
            <p:ph type="title"/>
          </p:nvPr>
        </p:nvSpPr>
        <p:spPr/>
        <p:txBody>
          <a:bodyPr/>
          <a:lstStyle/>
          <a:p>
            <a:r>
              <a:rPr lang="en-US"/>
              <a:t>Click to edit Master title style</a:t>
            </a:r>
            <a:endParaRPr lang="en-GB"/>
          </a:p>
        </p:txBody>
      </p:sp>
      <p:sp>
        <p:nvSpPr>
          <p:cNvPr id="4" name="Text Placeholder 3"/>
          <p:cNvSpPr>
            <a:spLocks noGrp="1"/>
          </p:cNvSpPr>
          <p:nvPr>
            <p:ph type="body" sz="quarter" idx="10"/>
          </p:nvPr>
        </p:nvSpPr>
        <p:spPr>
          <a:xfrm>
            <a:off x="239349" y="1341438"/>
            <a:ext cx="11520851" cy="5111750"/>
          </a:xfrm>
        </p:spPr>
        <p:txBody>
          <a:bodyPr/>
          <a:lstStyle>
            <a:lvl1pPr>
              <a:defRPr sz="2000"/>
            </a:lvl1pPr>
            <a:lvl2pPr>
              <a:tabLst/>
              <a:defRPr sz="2000"/>
            </a:lvl2pPr>
            <a:lvl3pPr>
              <a:tabLst>
                <a:tab pos="3312000" algn="l"/>
                <a:tab pos="5040000" algn="l"/>
                <a:tab pos="6120000" algn="l"/>
                <a:tab pos="7200000" algn="l"/>
              </a:tabLst>
              <a:defRPr sz="2000"/>
            </a:lvl3pPr>
            <a:lvl4pPr>
              <a:defRPr sz="1600"/>
            </a:lvl4pPr>
            <a:lvl5pPr>
              <a:defRPr sz="10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Tree>
    <p:extLst>
      <p:ext uri="{BB962C8B-B14F-4D97-AF65-F5344CB8AC3E}">
        <p14:creationId xmlns:p14="http://schemas.microsoft.com/office/powerpoint/2010/main" val="12941720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Item ballot results">
    <p:spTree>
      <p:nvGrpSpPr>
        <p:cNvPr id="1" name=""/>
        <p:cNvGrpSpPr/>
        <p:nvPr/>
      </p:nvGrpSpPr>
      <p:grpSpPr>
        <a:xfrm>
          <a:off x="0" y="0"/>
          <a:ext cx="0" cy="0"/>
          <a:chOff x="0" y="0"/>
          <a:chExt cx="0" cy="0"/>
        </a:xfrm>
      </p:grpSpPr>
      <p:sp>
        <p:nvSpPr>
          <p:cNvPr id="5" name="Line 6"/>
          <p:cNvSpPr>
            <a:spLocks noChangeShapeType="1"/>
          </p:cNvSpPr>
          <p:nvPr userDrawn="1"/>
        </p:nvSpPr>
        <p:spPr bwMode="auto">
          <a:xfrm>
            <a:off x="527051" y="1268413"/>
            <a:ext cx="11137900" cy="0"/>
          </a:xfrm>
          <a:prstGeom prst="line">
            <a:avLst/>
          </a:prstGeom>
          <a:noFill/>
          <a:ln w="9525">
            <a:solidFill>
              <a:srgbClr val="2FADD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dirty="0"/>
          </a:p>
        </p:txBody>
      </p:sp>
      <p:sp>
        <p:nvSpPr>
          <p:cNvPr id="2" name="Title 1"/>
          <p:cNvSpPr>
            <a:spLocks noGrp="1"/>
          </p:cNvSpPr>
          <p:nvPr>
            <p:ph type="title"/>
          </p:nvPr>
        </p:nvSpPr>
        <p:spPr>
          <a:xfrm>
            <a:off x="609600" y="404813"/>
            <a:ext cx="10972800" cy="792162"/>
          </a:xfrm>
        </p:spPr>
        <p:txBody>
          <a:bodyPr/>
          <a:lstStyle/>
          <a:p>
            <a:r>
              <a:rPr lang="en-US"/>
              <a:t>Click to edit Master title style</a:t>
            </a:r>
            <a:endParaRPr lang="en-GB"/>
          </a:p>
        </p:txBody>
      </p:sp>
      <p:sp>
        <p:nvSpPr>
          <p:cNvPr id="6" name="Text Placeholder 3"/>
          <p:cNvSpPr>
            <a:spLocks noGrp="1"/>
          </p:cNvSpPr>
          <p:nvPr>
            <p:ph type="body" sz="quarter" idx="10"/>
          </p:nvPr>
        </p:nvSpPr>
        <p:spPr>
          <a:xfrm>
            <a:off x="239349" y="1341438"/>
            <a:ext cx="11520851" cy="863426"/>
          </a:xfrm>
        </p:spPr>
        <p:txBody>
          <a:bodyPr/>
          <a:lstStyle>
            <a:lvl1pPr>
              <a:defRPr sz="2000"/>
            </a:lvl1pPr>
            <a:lvl2pPr>
              <a:tabLst/>
              <a:defRPr sz="2000"/>
            </a:lvl2pPr>
            <a:lvl3pPr>
              <a:tabLst>
                <a:tab pos="5040000" algn="l"/>
                <a:tab pos="6120000" algn="l"/>
                <a:tab pos="7200000" algn="l"/>
              </a:tabLst>
              <a:defRPr sz="2000"/>
            </a:lvl3pPr>
            <a:lvl4pPr>
              <a:defRPr sz="1600"/>
            </a:lvl4pPr>
            <a:lvl5pPr>
              <a:defRPr sz="10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0" name="Table Placeholder 9"/>
          <p:cNvSpPr>
            <a:spLocks noGrp="1"/>
          </p:cNvSpPr>
          <p:nvPr>
            <p:ph type="tbl" sz="quarter" idx="11"/>
          </p:nvPr>
        </p:nvSpPr>
        <p:spPr>
          <a:xfrm>
            <a:off x="719667" y="2420889"/>
            <a:ext cx="10752667" cy="3887837"/>
          </a:xfrm>
        </p:spPr>
        <p:txBody>
          <a:bodyPr/>
          <a:lstStyle/>
          <a:p>
            <a:pPr lvl="0"/>
            <a:endParaRPr lang="en-GB" noProof="0" dirty="0"/>
          </a:p>
        </p:txBody>
      </p:sp>
    </p:spTree>
    <p:extLst>
      <p:ext uri="{BB962C8B-B14F-4D97-AF65-F5344CB8AC3E}">
        <p14:creationId xmlns:p14="http://schemas.microsoft.com/office/powerpoint/2010/main" val="26892419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Line 6"/>
          <p:cNvSpPr>
            <a:spLocks noChangeShapeType="1"/>
          </p:cNvSpPr>
          <p:nvPr userDrawn="1"/>
        </p:nvSpPr>
        <p:spPr bwMode="auto">
          <a:xfrm>
            <a:off x="527051" y="1268413"/>
            <a:ext cx="11137900" cy="0"/>
          </a:xfrm>
          <a:prstGeom prst="line">
            <a:avLst/>
          </a:prstGeom>
          <a:noFill/>
          <a:ln w="9525">
            <a:solidFill>
              <a:srgbClr val="2FADD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dirty="0"/>
          </a:p>
        </p:txBody>
      </p:sp>
      <p:sp>
        <p:nvSpPr>
          <p:cNvPr id="2" name="Title 1"/>
          <p:cNvSpPr>
            <a:spLocks noGrp="1"/>
          </p:cNvSpPr>
          <p:nvPr>
            <p:ph type="title"/>
          </p:nvPr>
        </p:nvSpPr>
        <p:spPr/>
        <p:txBody>
          <a:bodyPr/>
          <a:lstStyle/>
          <a:p>
            <a:r>
              <a:rPr lang="en-US"/>
              <a:t>Click to edit Master title style</a:t>
            </a:r>
            <a:endParaRPr lang="en-GB"/>
          </a:p>
        </p:txBody>
      </p:sp>
    </p:spTree>
    <p:extLst>
      <p:ext uri="{BB962C8B-B14F-4D97-AF65-F5344CB8AC3E}">
        <p14:creationId xmlns:p14="http://schemas.microsoft.com/office/powerpoint/2010/main" val="30574710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5346834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 preserve="1">
  <p:cSld name="Title and Unbullete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lvl1pPr marL="0" indent="0">
              <a:buFontTx/>
              <a:buNone/>
              <a:defRPr/>
            </a:lvl1pPr>
            <a:lvl2pPr marL="274320" indent="-276225">
              <a:spcBef>
                <a:spcPts val="1100"/>
              </a:spcBef>
              <a:buClr>
                <a:schemeClr val="accent1"/>
              </a:buClr>
              <a:buFont typeface="Wingdings 2" pitchFamily="18" charset="2"/>
              <a:buChar char="¾"/>
              <a:defRPr/>
            </a:lvl2pPr>
            <a:lvl3pPr marL="576072" indent="-276225">
              <a:buFont typeface="Verdana" pitchFamily="34" charset="0"/>
              <a:buChar char="–"/>
              <a:defRPr sz="1600"/>
            </a:lvl3pPr>
            <a:lvl4pPr marL="813816" indent="-228600">
              <a:buFont typeface="Verdana" pitchFamily="34" charset="0"/>
              <a:buChar char="•"/>
              <a:defRPr sz="1400"/>
            </a:lvl4pPr>
            <a:lvl5pPr marL="1033272" indent="-171450">
              <a:buFont typeface="Arial" pitchFamily="34" charset="0"/>
              <a:buChar cha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Rectangle 4">
            <a:extLst>
              <a:ext uri="{FF2B5EF4-FFF2-40B4-BE49-F238E27FC236}">
                <a16:creationId xmlns:a16="http://schemas.microsoft.com/office/drawing/2014/main" id="{634E2468-4D34-461C-AD0C-32DFED555E59}"/>
              </a:ext>
            </a:extLst>
          </p:cNvPr>
          <p:cNvSpPr>
            <a:spLocks noGrp="1" noChangeArrowheads="1"/>
          </p:cNvSpPr>
          <p:nvPr>
            <p:ph type="dt" sz="half" idx="10"/>
          </p:nvPr>
        </p:nvSpPr>
        <p:spPr/>
        <p:txBody>
          <a:bodyPr/>
          <a:lstStyle>
            <a:lvl1pPr>
              <a:defRPr/>
            </a:lvl1pPr>
          </a:lstStyle>
          <a:p>
            <a:pPr>
              <a:defRPr/>
            </a:pPr>
            <a:endParaRPr lang="en-US" dirty="0">
              <a:solidFill>
                <a:srgbClr val="000000"/>
              </a:solidFill>
            </a:endParaRPr>
          </a:p>
        </p:txBody>
      </p:sp>
      <p:sp>
        <p:nvSpPr>
          <p:cNvPr id="5" name="Rectangle 5">
            <a:extLst>
              <a:ext uri="{FF2B5EF4-FFF2-40B4-BE49-F238E27FC236}">
                <a16:creationId xmlns:a16="http://schemas.microsoft.com/office/drawing/2014/main" id="{1682059C-F740-4078-8C11-F9FFC02B41D6}"/>
              </a:ext>
            </a:extLst>
          </p:cNvPr>
          <p:cNvSpPr>
            <a:spLocks noGrp="1" noChangeArrowheads="1"/>
          </p:cNvSpPr>
          <p:nvPr>
            <p:ph type="ftr" sz="quarter" idx="11"/>
          </p:nvPr>
        </p:nvSpPr>
        <p:spPr/>
        <p:txBody>
          <a:bodyPr/>
          <a:lstStyle>
            <a:lvl1pPr>
              <a:defRPr/>
            </a:lvl1pPr>
          </a:lstStyle>
          <a:p>
            <a:pPr>
              <a:defRPr/>
            </a:pPr>
            <a:r>
              <a:rPr lang="en-US" dirty="0" err="1">
                <a:solidFill>
                  <a:srgbClr val="000000"/>
                </a:solidFill>
              </a:rPr>
              <a:t>Powerpoint</a:t>
            </a:r>
            <a:r>
              <a:rPr lang="en-US" dirty="0">
                <a:solidFill>
                  <a:srgbClr val="000000"/>
                </a:solidFill>
              </a:rPr>
              <a:t> Title would go here</a:t>
            </a:r>
          </a:p>
        </p:txBody>
      </p:sp>
      <p:sp>
        <p:nvSpPr>
          <p:cNvPr id="6" name="Rectangle 6">
            <a:extLst>
              <a:ext uri="{FF2B5EF4-FFF2-40B4-BE49-F238E27FC236}">
                <a16:creationId xmlns:a16="http://schemas.microsoft.com/office/drawing/2014/main" id="{EEFC7B04-E125-4408-A3F0-CC4105D2965C}"/>
              </a:ext>
            </a:extLst>
          </p:cNvPr>
          <p:cNvSpPr>
            <a:spLocks noGrp="1" noChangeArrowheads="1"/>
          </p:cNvSpPr>
          <p:nvPr>
            <p:ph type="sldNum" sz="quarter" idx="12"/>
          </p:nvPr>
        </p:nvSpPr>
        <p:spPr/>
        <p:txBody>
          <a:bodyPr/>
          <a:lstStyle>
            <a:lvl1pPr>
              <a:defRPr/>
            </a:lvl1pPr>
          </a:lstStyle>
          <a:p>
            <a:fld id="{532D5CA0-4425-42FF-BD7C-DD44BB0B4F87}" type="slidenum">
              <a:rPr lang="en-US" altLang="en-US">
                <a:solidFill>
                  <a:srgbClr val="000000"/>
                </a:solidFill>
              </a:rPr>
              <a:pPr/>
              <a:t>‹#›</a:t>
            </a:fld>
            <a:endParaRPr lang="en-US" altLang="en-US" sz="1400">
              <a:solidFill>
                <a:srgbClr val="000000"/>
              </a:solidFill>
              <a:latin typeface="Myriad Pro" charset="0"/>
            </a:endParaRPr>
          </a:p>
        </p:txBody>
      </p:sp>
    </p:spTree>
    <p:extLst>
      <p:ext uri="{BB962C8B-B14F-4D97-AF65-F5344CB8AC3E}">
        <p14:creationId xmlns:p14="http://schemas.microsoft.com/office/powerpoint/2010/main" val="2759186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Rectangle 4">
            <a:extLst>
              <a:ext uri="{FF2B5EF4-FFF2-40B4-BE49-F238E27FC236}">
                <a16:creationId xmlns:a16="http://schemas.microsoft.com/office/drawing/2014/main" id="{7507DA0F-66EB-47D9-9C26-5D10FB1BEA9A}"/>
              </a:ext>
            </a:extLst>
          </p:cNvPr>
          <p:cNvSpPr>
            <a:spLocks noGrp="1" noChangeArrowheads="1"/>
          </p:cNvSpPr>
          <p:nvPr>
            <p:ph type="dt" sz="half" idx="10"/>
          </p:nvPr>
        </p:nvSpPr>
        <p:spPr/>
        <p:txBody>
          <a:bodyPr/>
          <a:lstStyle>
            <a:lvl1pPr>
              <a:defRPr/>
            </a:lvl1pPr>
          </a:lstStyle>
          <a:p>
            <a:pPr>
              <a:defRPr/>
            </a:pPr>
            <a:endParaRPr lang="en-US">
              <a:solidFill>
                <a:srgbClr val="000000"/>
              </a:solidFill>
            </a:endParaRPr>
          </a:p>
        </p:txBody>
      </p:sp>
      <p:sp>
        <p:nvSpPr>
          <p:cNvPr id="5" name="Rectangle 5">
            <a:extLst>
              <a:ext uri="{FF2B5EF4-FFF2-40B4-BE49-F238E27FC236}">
                <a16:creationId xmlns:a16="http://schemas.microsoft.com/office/drawing/2014/main" id="{2A2B50E0-017B-4FD8-AF26-29B5D232EC94}"/>
              </a:ext>
            </a:extLst>
          </p:cNvPr>
          <p:cNvSpPr>
            <a:spLocks noGrp="1" noChangeArrowheads="1"/>
          </p:cNvSpPr>
          <p:nvPr>
            <p:ph type="ftr" sz="quarter" idx="11"/>
          </p:nvPr>
        </p:nvSpPr>
        <p:spPr/>
        <p:txBody>
          <a:bodyPr/>
          <a:lstStyle>
            <a:lvl1pPr>
              <a:defRPr/>
            </a:lvl1pPr>
          </a:lstStyle>
          <a:p>
            <a:pPr>
              <a:defRPr/>
            </a:pPr>
            <a:r>
              <a:rPr lang="en-US">
                <a:solidFill>
                  <a:srgbClr val="000000"/>
                </a:solidFill>
              </a:rPr>
              <a:t>Powerpoint Title would go here</a:t>
            </a:r>
          </a:p>
        </p:txBody>
      </p:sp>
      <p:sp>
        <p:nvSpPr>
          <p:cNvPr id="6" name="Rectangle 6">
            <a:extLst>
              <a:ext uri="{FF2B5EF4-FFF2-40B4-BE49-F238E27FC236}">
                <a16:creationId xmlns:a16="http://schemas.microsoft.com/office/drawing/2014/main" id="{05265700-1475-4836-9E1A-EF9F87C5FB88}"/>
              </a:ext>
            </a:extLst>
          </p:cNvPr>
          <p:cNvSpPr>
            <a:spLocks noGrp="1" noChangeArrowheads="1"/>
          </p:cNvSpPr>
          <p:nvPr>
            <p:ph type="sldNum" sz="quarter" idx="12"/>
          </p:nvPr>
        </p:nvSpPr>
        <p:spPr/>
        <p:txBody>
          <a:bodyPr/>
          <a:lstStyle>
            <a:lvl1pPr>
              <a:defRPr/>
            </a:lvl1pPr>
          </a:lstStyle>
          <a:p>
            <a:fld id="{7DF6E981-FFCA-4A01-AB7C-5D91878251DC}" type="slidenum">
              <a:rPr lang="en-US" altLang="en-US">
                <a:solidFill>
                  <a:srgbClr val="000000"/>
                </a:solidFill>
              </a:rPr>
              <a:pPr/>
              <a:t>‹#›</a:t>
            </a:fld>
            <a:endParaRPr lang="en-US" altLang="en-US" sz="1400">
              <a:solidFill>
                <a:srgbClr val="000000"/>
              </a:solidFill>
              <a:latin typeface="Myriad Pro" charset="0"/>
            </a:endParaRPr>
          </a:p>
        </p:txBody>
      </p:sp>
    </p:spTree>
    <p:extLst>
      <p:ext uri="{BB962C8B-B14F-4D97-AF65-F5344CB8AC3E}">
        <p14:creationId xmlns:p14="http://schemas.microsoft.com/office/powerpoint/2010/main" val="22256913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slideLayout" Target="../slideLayouts/slideLayout10.xml"/><Relationship Id="rId7" Type="http://schemas.openxmlformats.org/officeDocument/2006/relationships/theme" Target="../theme/theme2.xml"/><Relationship Id="rId2" Type="http://schemas.openxmlformats.org/officeDocument/2006/relationships/slideLayout" Target="../slideLayouts/slideLayout9.xml"/><Relationship Id="rId1" Type="http://schemas.openxmlformats.org/officeDocument/2006/relationships/slideLayout" Target="../slideLayouts/slideLayout8.xml"/><Relationship Id="rId6" Type="http://schemas.openxmlformats.org/officeDocument/2006/relationships/slideLayout" Target="../slideLayouts/slideLayout13.xml"/><Relationship Id="rId5" Type="http://schemas.openxmlformats.org/officeDocument/2006/relationships/slideLayout" Target="../slideLayouts/slideLayout12.xml"/><Relationship Id="rId4" Type="http://schemas.openxmlformats.org/officeDocument/2006/relationships/slideLayout" Target="../slideLayouts/slideLayout1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ChangeArrowheads="1"/>
          </p:cNvSpPr>
          <p:nvPr/>
        </p:nvSpPr>
        <p:spPr bwMode="auto">
          <a:xfrm>
            <a:off x="0" y="6589713"/>
            <a:ext cx="12192000" cy="260350"/>
          </a:xfrm>
          <a:prstGeom prst="rect">
            <a:avLst/>
          </a:prstGeom>
          <a:solidFill>
            <a:srgbClr val="2FADDF"/>
          </a:solidFill>
          <a:ln w="9525">
            <a:solidFill>
              <a:srgbClr val="2FAD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endParaRPr lang="en-GB" altLang="en-US" dirty="0"/>
          </a:p>
        </p:txBody>
      </p:sp>
      <p:sp>
        <p:nvSpPr>
          <p:cNvPr id="1033" name="Text Box 10"/>
          <p:cNvSpPr txBox="1">
            <a:spLocks noChangeArrowheads="1"/>
          </p:cNvSpPr>
          <p:nvPr userDrawn="1"/>
        </p:nvSpPr>
        <p:spPr bwMode="auto">
          <a:xfrm>
            <a:off x="0" y="6591300"/>
            <a:ext cx="1219200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ctr" eaLnBrk="1" hangingPunct="1">
              <a:defRPr/>
            </a:pPr>
            <a:r>
              <a:rPr lang="en-US" sz="1200" dirty="0">
                <a:solidFill>
                  <a:schemeClr val="bg1"/>
                </a:solidFill>
              </a:rPr>
              <a:t>IEEE 802.22 EC Motions Package</a:t>
            </a:r>
          </a:p>
        </p:txBody>
      </p:sp>
      <p:sp>
        <p:nvSpPr>
          <p:cNvPr id="1027" name="Rectangle 3"/>
          <p:cNvSpPr>
            <a:spLocks noChangeArrowheads="1"/>
          </p:cNvSpPr>
          <p:nvPr/>
        </p:nvSpPr>
        <p:spPr bwMode="auto">
          <a:xfrm>
            <a:off x="4234" y="3175"/>
            <a:ext cx="12181417" cy="260350"/>
          </a:xfrm>
          <a:prstGeom prst="rect">
            <a:avLst/>
          </a:prstGeom>
          <a:solidFill>
            <a:srgbClr val="2FADDF"/>
          </a:solidFill>
          <a:ln w="9525">
            <a:solidFill>
              <a:srgbClr val="2FAD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endParaRPr lang="en-GB" altLang="en-US" dirty="0"/>
          </a:p>
        </p:txBody>
      </p:sp>
      <p:sp>
        <p:nvSpPr>
          <p:cNvPr id="1029" name="Rectangle 4"/>
          <p:cNvSpPr>
            <a:spLocks noGrp="1" noChangeArrowheads="1"/>
          </p:cNvSpPr>
          <p:nvPr>
            <p:ph type="title"/>
          </p:nvPr>
        </p:nvSpPr>
        <p:spPr bwMode="auto">
          <a:xfrm>
            <a:off x="431800" y="404813"/>
            <a:ext cx="11328400" cy="7921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30" name="Rectangle 5"/>
          <p:cNvSpPr>
            <a:spLocks noGrp="1" noChangeArrowheads="1"/>
          </p:cNvSpPr>
          <p:nvPr>
            <p:ph type="body" idx="1"/>
          </p:nvPr>
        </p:nvSpPr>
        <p:spPr bwMode="auto">
          <a:xfrm>
            <a:off x="239184" y="1350963"/>
            <a:ext cx="11328400" cy="45259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31" name="Text Box 7"/>
          <p:cNvSpPr txBox="1">
            <a:spLocks noChangeArrowheads="1"/>
          </p:cNvSpPr>
          <p:nvPr/>
        </p:nvSpPr>
        <p:spPr bwMode="auto">
          <a:xfrm>
            <a:off x="10610851" y="6589714"/>
            <a:ext cx="1534583"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eaLnBrk="1" hangingPunct="1">
              <a:spcBef>
                <a:spcPct val="50000"/>
              </a:spcBef>
              <a:defRPr/>
            </a:pPr>
            <a:r>
              <a:rPr lang="en-US" sz="1200" dirty="0">
                <a:solidFill>
                  <a:schemeClr val="bg1"/>
                </a:solidFill>
              </a:rPr>
              <a:t>Page </a:t>
            </a:r>
            <a:fld id="{5046B7F6-C00D-4FEE-8152-86BB1FBDD0EF}" type="slidenum">
              <a:rPr lang="en-US" sz="1200" smtClean="0">
                <a:solidFill>
                  <a:schemeClr val="bg1"/>
                </a:solidFill>
              </a:rPr>
              <a:pPr algn="r" eaLnBrk="1" hangingPunct="1">
                <a:spcBef>
                  <a:spcPct val="50000"/>
                </a:spcBef>
                <a:defRPr/>
              </a:pPr>
              <a:t>‹#›</a:t>
            </a:fld>
            <a:endParaRPr lang="en-US" sz="1200" dirty="0">
              <a:solidFill>
                <a:schemeClr val="bg1"/>
              </a:solidFill>
            </a:endParaRPr>
          </a:p>
        </p:txBody>
      </p:sp>
      <p:sp>
        <p:nvSpPr>
          <p:cNvPr id="1032" name="Text Box 8"/>
          <p:cNvSpPr txBox="1">
            <a:spLocks noChangeArrowheads="1"/>
          </p:cNvSpPr>
          <p:nvPr/>
        </p:nvSpPr>
        <p:spPr bwMode="auto">
          <a:xfrm>
            <a:off x="0" y="6589714"/>
            <a:ext cx="823815"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defRPr/>
            </a:pPr>
            <a:r>
              <a:rPr lang="en-GB" sz="1200" dirty="0">
                <a:solidFill>
                  <a:schemeClr val="bg1"/>
                </a:solidFill>
              </a:rPr>
              <a:t>Version 3</a:t>
            </a:r>
            <a:endParaRPr lang="en-US" sz="1200" dirty="0">
              <a:solidFill>
                <a:schemeClr val="bg1"/>
              </a:solidFill>
            </a:endParaRPr>
          </a:p>
        </p:txBody>
      </p:sp>
      <p:sp>
        <p:nvSpPr>
          <p:cNvPr id="9" name="Text Box 8"/>
          <p:cNvSpPr txBox="1">
            <a:spLocks noChangeArrowheads="1"/>
          </p:cNvSpPr>
          <p:nvPr userDrawn="1"/>
        </p:nvSpPr>
        <p:spPr bwMode="auto">
          <a:xfrm>
            <a:off x="-3437" y="-6994"/>
            <a:ext cx="1622560"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defRPr/>
            </a:pPr>
            <a:r>
              <a:rPr lang="en-US" sz="1200" b="1" i="0" kern="1200" dirty="0">
                <a:solidFill>
                  <a:schemeClr val="bg1"/>
                </a:solidFill>
                <a:effectLst/>
                <a:latin typeface="Arial" panose="020B0604020202020204" pitchFamily="34" charset="0"/>
                <a:ea typeface="+mn-ea"/>
                <a:cs typeface="+mn-cs"/>
              </a:rPr>
              <a:t>ec-19-0120-00-00EC</a:t>
            </a:r>
            <a:endParaRPr lang="en-US" sz="1200" dirty="0">
              <a:solidFill>
                <a:schemeClr val="bg1"/>
              </a:solidFill>
            </a:endParaRPr>
          </a:p>
        </p:txBody>
      </p:sp>
    </p:spTree>
  </p:cSld>
  <p:clrMap bg1="lt1" tx1="dk1" bg2="lt2" tx2="dk2" accent1="accent1" accent2="accent2" accent3="accent3" accent4="accent4" accent5="accent5" accent6="accent6" hlink="hlink" folHlink="folHlink"/>
  <p:sldLayoutIdLst>
    <p:sldLayoutId id="2147483999" r:id="rId1"/>
    <p:sldLayoutId id="2147483996" r:id="rId2"/>
    <p:sldLayoutId id="2147484000" r:id="rId3"/>
    <p:sldLayoutId id="2147484001" r:id="rId4"/>
    <p:sldLayoutId id="2147484002" r:id="rId5"/>
    <p:sldLayoutId id="2147484003" r:id="rId6"/>
    <p:sldLayoutId id="2147483997" r:id="rId7"/>
  </p:sldLayoutIdLst>
  <p:txStyles>
    <p:titleStyle>
      <a:lvl1pPr algn="ctr" rtl="0" eaLnBrk="0" fontAlgn="base" hangingPunct="0">
        <a:spcBef>
          <a:spcPct val="0"/>
        </a:spcBef>
        <a:spcAft>
          <a:spcPct val="0"/>
        </a:spcAft>
        <a:defRPr sz="3200">
          <a:solidFill>
            <a:schemeClr val="tx2"/>
          </a:solidFill>
          <a:latin typeface="+mj-lt"/>
          <a:ea typeface="+mj-ea"/>
          <a:cs typeface="+mj-cs"/>
        </a:defRPr>
      </a:lvl1pPr>
      <a:lvl2pPr algn="ctr" rtl="0" eaLnBrk="0" fontAlgn="base" hangingPunct="0">
        <a:spcBef>
          <a:spcPct val="0"/>
        </a:spcBef>
        <a:spcAft>
          <a:spcPct val="0"/>
        </a:spcAft>
        <a:defRPr sz="3200">
          <a:solidFill>
            <a:schemeClr val="tx2"/>
          </a:solidFill>
          <a:latin typeface="Arial" pitchFamily="34" charset="0"/>
        </a:defRPr>
      </a:lvl2pPr>
      <a:lvl3pPr algn="ctr" rtl="0" eaLnBrk="0" fontAlgn="base" hangingPunct="0">
        <a:spcBef>
          <a:spcPct val="0"/>
        </a:spcBef>
        <a:spcAft>
          <a:spcPct val="0"/>
        </a:spcAft>
        <a:defRPr sz="3200">
          <a:solidFill>
            <a:schemeClr val="tx2"/>
          </a:solidFill>
          <a:latin typeface="Arial" pitchFamily="34" charset="0"/>
        </a:defRPr>
      </a:lvl3pPr>
      <a:lvl4pPr algn="ctr" rtl="0" eaLnBrk="0" fontAlgn="base" hangingPunct="0">
        <a:spcBef>
          <a:spcPct val="0"/>
        </a:spcBef>
        <a:spcAft>
          <a:spcPct val="0"/>
        </a:spcAft>
        <a:defRPr sz="3200">
          <a:solidFill>
            <a:schemeClr val="tx2"/>
          </a:solidFill>
          <a:latin typeface="Arial" pitchFamily="34" charset="0"/>
        </a:defRPr>
      </a:lvl4pPr>
      <a:lvl5pPr algn="ctr" rtl="0" eaLnBrk="0" fontAlgn="base" hangingPunct="0">
        <a:spcBef>
          <a:spcPct val="0"/>
        </a:spcBef>
        <a:spcAft>
          <a:spcPct val="0"/>
        </a:spcAft>
        <a:defRPr sz="3200">
          <a:solidFill>
            <a:schemeClr val="tx2"/>
          </a:solidFill>
          <a:latin typeface="Arial" pitchFamily="34" charset="0"/>
        </a:defRPr>
      </a:lvl5pPr>
      <a:lvl6pPr marL="457200" algn="ctr" rtl="0" fontAlgn="base">
        <a:spcBef>
          <a:spcPct val="0"/>
        </a:spcBef>
        <a:spcAft>
          <a:spcPct val="0"/>
        </a:spcAft>
        <a:defRPr sz="4400">
          <a:solidFill>
            <a:schemeClr val="tx2"/>
          </a:solidFill>
          <a:latin typeface="Arial" pitchFamily="34" charset="0"/>
        </a:defRPr>
      </a:lvl6pPr>
      <a:lvl7pPr marL="914400" algn="ctr" rtl="0" fontAlgn="base">
        <a:spcBef>
          <a:spcPct val="0"/>
        </a:spcBef>
        <a:spcAft>
          <a:spcPct val="0"/>
        </a:spcAft>
        <a:defRPr sz="4400">
          <a:solidFill>
            <a:schemeClr val="tx2"/>
          </a:solidFill>
          <a:latin typeface="Arial" pitchFamily="34" charset="0"/>
        </a:defRPr>
      </a:lvl7pPr>
      <a:lvl8pPr marL="1371600" algn="ctr" rtl="0" fontAlgn="base">
        <a:spcBef>
          <a:spcPct val="0"/>
        </a:spcBef>
        <a:spcAft>
          <a:spcPct val="0"/>
        </a:spcAft>
        <a:defRPr sz="4400">
          <a:solidFill>
            <a:schemeClr val="tx2"/>
          </a:solidFill>
          <a:latin typeface="Arial" pitchFamily="34" charset="0"/>
        </a:defRPr>
      </a:lvl8pPr>
      <a:lvl9pPr marL="1828800" algn="ctr" rtl="0" fontAlgn="base">
        <a:spcBef>
          <a:spcPct val="0"/>
        </a:spcBef>
        <a:spcAft>
          <a:spcPct val="0"/>
        </a:spcAft>
        <a:defRPr sz="4400">
          <a:solidFill>
            <a:schemeClr val="tx2"/>
          </a:solidFill>
          <a:latin typeface="Arial" pitchFamily="34" charset="0"/>
        </a:defRPr>
      </a:lvl9pPr>
    </p:titleStyle>
    <p:bodyStyle>
      <a:lvl1pPr marL="265113" indent="-265113" algn="l" rtl="0" eaLnBrk="0" fontAlgn="base" hangingPunct="0">
        <a:spcBef>
          <a:spcPct val="20000"/>
        </a:spcBef>
        <a:spcAft>
          <a:spcPct val="0"/>
        </a:spcAft>
        <a:buFont typeface="Arial" panose="020B0604020202020204" pitchFamily="34" charset="0"/>
        <a:buChar char=" "/>
        <a:defRPr sz="3200">
          <a:solidFill>
            <a:schemeClr val="tx1"/>
          </a:solidFill>
          <a:latin typeface="+mn-lt"/>
          <a:ea typeface="+mn-ea"/>
          <a:cs typeface="+mn-cs"/>
        </a:defRPr>
      </a:lvl1pPr>
      <a:lvl2pPr marL="531813" indent="-265113" algn="l" rtl="0" eaLnBrk="0" fontAlgn="base" hangingPunct="0">
        <a:spcBef>
          <a:spcPct val="20000"/>
        </a:spcBef>
        <a:spcAft>
          <a:spcPct val="0"/>
        </a:spcAft>
        <a:buFont typeface="Arial" panose="020B0604020202020204" pitchFamily="34" charset="0"/>
        <a:buChar char=" "/>
        <a:defRPr sz="2800">
          <a:solidFill>
            <a:schemeClr val="tx1"/>
          </a:solidFill>
          <a:latin typeface="+mn-lt"/>
        </a:defRPr>
      </a:lvl2pPr>
      <a:lvl3pPr marL="798513" indent="-265113" algn="l" rtl="0" eaLnBrk="0" fontAlgn="base" hangingPunct="0">
        <a:spcBef>
          <a:spcPct val="20000"/>
        </a:spcBef>
        <a:spcAft>
          <a:spcPct val="0"/>
        </a:spcAft>
        <a:buFont typeface="Arial" panose="020B0604020202020204" pitchFamily="34" charset="0"/>
        <a:buChar char=" "/>
        <a:defRPr sz="2400">
          <a:solidFill>
            <a:schemeClr val="tx1"/>
          </a:solidFill>
          <a:latin typeface="+mn-lt"/>
        </a:defRPr>
      </a:lvl3pPr>
      <a:lvl4pPr marL="1065213" indent="-265113" algn="l" rtl="0" eaLnBrk="0" fontAlgn="base" hangingPunct="0">
        <a:spcBef>
          <a:spcPct val="20000"/>
        </a:spcBef>
        <a:spcAft>
          <a:spcPct val="0"/>
        </a:spcAft>
        <a:buFont typeface="Arial" panose="020B0604020202020204" pitchFamily="34" charset="0"/>
        <a:buChar char=" "/>
        <a:defRPr sz="2000">
          <a:solidFill>
            <a:schemeClr val="tx1"/>
          </a:solidFill>
          <a:latin typeface="+mn-lt"/>
        </a:defRPr>
      </a:lvl4pPr>
      <a:lvl5pPr marL="1331913" indent="-265113" algn="l" rtl="0" eaLnBrk="0" fontAlgn="base" hangingPunct="0">
        <a:spcBef>
          <a:spcPct val="20000"/>
        </a:spcBef>
        <a:spcAft>
          <a:spcPct val="0"/>
        </a:spcAft>
        <a:buFont typeface="Arial" panose="020B0604020202020204" pitchFamily="34" charset="0"/>
        <a:buChar char=" "/>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FE4A730D-65E7-4149-BB70-3341A1F00C34}"/>
              </a:ext>
            </a:extLst>
          </p:cNvPr>
          <p:cNvSpPr>
            <a:spLocks noGrp="1" noChangeArrowheads="1"/>
          </p:cNvSpPr>
          <p:nvPr>
            <p:ph type="title"/>
          </p:nvPr>
        </p:nvSpPr>
        <p:spPr bwMode="auto">
          <a:xfrm>
            <a:off x="914400" y="242888"/>
            <a:ext cx="10363200" cy="766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b" anchorCtr="0" compatLnSpc="1">
            <a:prstTxWarp prst="textNoShape">
              <a:avLst/>
            </a:prstTxWarp>
          </a:bodyPr>
          <a:lstStyle/>
          <a:p>
            <a:pPr lvl="0"/>
            <a:r>
              <a:rPr lang="en-US" altLang="en-US"/>
              <a:t>Click to edit Master title style</a:t>
            </a:r>
          </a:p>
        </p:txBody>
      </p:sp>
      <p:sp>
        <p:nvSpPr>
          <p:cNvPr id="1027" name="Rectangle 3">
            <a:extLst>
              <a:ext uri="{FF2B5EF4-FFF2-40B4-BE49-F238E27FC236}">
                <a16:creationId xmlns:a16="http://schemas.microsoft.com/office/drawing/2014/main" id="{1AA7A3D9-55EA-46A1-A0FB-3551EEED2124}"/>
              </a:ext>
            </a:extLst>
          </p:cNvPr>
          <p:cNvSpPr>
            <a:spLocks noGrp="1" noChangeArrowheads="1"/>
          </p:cNvSpPr>
          <p:nvPr>
            <p:ph type="body" idx="1"/>
          </p:nvPr>
        </p:nvSpPr>
        <p:spPr bwMode="auto">
          <a:xfrm>
            <a:off x="914400" y="1600200"/>
            <a:ext cx="103632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a:extLst>
              <a:ext uri="{FF2B5EF4-FFF2-40B4-BE49-F238E27FC236}">
                <a16:creationId xmlns:a16="http://schemas.microsoft.com/office/drawing/2014/main" id="{D4D71400-ECA3-4728-BBEA-7DAD956E78A6}"/>
              </a:ext>
            </a:extLst>
          </p:cNvPr>
          <p:cNvSpPr>
            <a:spLocks noGrp="1" noChangeArrowheads="1"/>
          </p:cNvSpPr>
          <p:nvPr>
            <p:ph type="dt" sz="half" idx="2"/>
          </p:nvPr>
        </p:nvSpPr>
        <p:spPr bwMode="auto">
          <a:xfrm>
            <a:off x="9448800" y="6629400"/>
            <a:ext cx="1422400" cy="228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l" eaLnBrk="0" hangingPunct="0">
              <a:defRPr sz="800" b="1">
                <a:solidFill>
                  <a:schemeClr val="tx1"/>
                </a:solidFill>
                <a:latin typeface="+mj-lt"/>
                <a:ea typeface="ＭＳ Ｐゴシック" pitchFamily="-112" charset="-128"/>
                <a:cs typeface="ＭＳ Ｐゴシック" pitchFamily="-112" charset="-128"/>
              </a:defRPr>
            </a:lvl1pPr>
          </a:lstStyle>
          <a:p>
            <a:pPr>
              <a:defRPr/>
            </a:pPr>
            <a:endParaRPr lang="en-US" dirty="0">
              <a:solidFill>
                <a:srgbClr val="000000"/>
              </a:solidFill>
            </a:endParaRPr>
          </a:p>
        </p:txBody>
      </p:sp>
      <p:sp>
        <p:nvSpPr>
          <p:cNvPr id="1029" name="Rectangle 5">
            <a:extLst>
              <a:ext uri="{FF2B5EF4-FFF2-40B4-BE49-F238E27FC236}">
                <a16:creationId xmlns:a16="http://schemas.microsoft.com/office/drawing/2014/main" id="{B0DE1C58-3224-4848-BDB3-319FC5587246}"/>
              </a:ext>
            </a:extLst>
          </p:cNvPr>
          <p:cNvSpPr>
            <a:spLocks noGrp="1" noChangeArrowheads="1"/>
          </p:cNvSpPr>
          <p:nvPr>
            <p:ph type="ftr" sz="quarter" idx="3"/>
          </p:nvPr>
        </p:nvSpPr>
        <p:spPr bwMode="auto">
          <a:xfrm>
            <a:off x="914400" y="6629400"/>
            <a:ext cx="6400800" cy="228600"/>
          </a:xfrm>
          <a:prstGeom prst="rect">
            <a:avLst/>
          </a:prstGeom>
          <a:noFill/>
          <a:ln w="9525">
            <a:noFill/>
            <a:miter lim="800000"/>
            <a:headEnd/>
            <a:tailEnd/>
          </a:ln>
        </p:spPr>
        <p:txBody>
          <a:bodyPr vert="horz" wrap="square" lIns="0" tIns="45720" rIns="91440" bIns="45720" numCol="1" anchor="t" anchorCtr="0" compatLnSpc="1">
            <a:prstTxWarp prst="textNoShape">
              <a:avLst/>
            </a:prstTxWarp>
          </a:bodyPr>
          <a:lstStyle>
            <a:lvl1pPr algn="l" eaLnBrk="0" hangingPunct="0">
              <a:defRPr sz="800" b="1">
                <a:solidFill>
                  <a:schemeClr val="tx1"/>
                </a:solidFill>
                <a:latin typeface="+mj-lt"/>
                <a:ea typeface="ＭＳ Ｐゴシック" charset="-128"/>
              </a:defRPr>
            </a:lvl1pPr>
          </a:lstStyle>
          <a:p>
            <a:pPr>
              <a:defRPr/>
            </a:pPr>
            <a:r>
              <a:rPr lang="en-US" dirty="0">
                <a:solidFill>
                  <a:srgbClr val="000000"/>
                </a:solidFill>
              </a:rPr>
              <a:t>PowerPoint Title would go here</a:t>
            </a:r>
          </a:p>
        </p:txBody>
      </p:sp>
      <p:sp>
        <p:nvSpPr>
          <p:cNvPr id="1030" name="Rectangle 6">
            <a:extLst>
              <a:ext uri="{FF2B5EF4-FFF2-40B4-BE49-F238E27FC236}">
                <a16:creationId xmlns:a16="http://schemas.microsoft.com/office/drawing/2014/main" id="{8BAE051E-2902-4B1A-83BC-3B5B63BEA637}"/>
              </a:ext>
            </a:extLst>
          </p:cNvPr>
          <p:cNvSpPr>
            <a:spLocks noGrp="1" noChangeArrowheads="1"/>
          </p:cNvSpPr>
          <p:nvPr>
            <p:ph type="sldNum" sz="quarter" idx="4"/>
          </p:nvPr>
        </p:nvSpPr>
        <p:spPr bwMode="auto">
          <a:xfrm>
            <a:off x="11277600" y="6629400"/>
            <a:ext cx="584200" cy="228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defRPr sz="800" b="1"/>
            </a:lvl1pPr>
          </a:lstStyle>
          <a:p>
            <a:fld id="{13DECC05-1E86-4286-9A14-6912FCDAB11F}" type="slidenum">
              <a:rPr lang="en-US" altLang="en-US">
                <a:solidFill>
                  <a:srgbClr val="000000"/>
                </a:solidFill>
              </a:rPr>
              <a:pPr/>
              <a:t>‹#›</a:t>
            </a:fld>
            <a:endParaRPr lang="en-US" altLang="en-US" sz="1400" dirty="0">
              <a:solidFill>
                <a:srgbClr val="000000"/>
              </a:solidFill>
            </a:endParaRPr>
          </a:p>
        </p:txBody>
      </p:sp>
      <p:pic>
        <p:nvPicPr>
          <p:cNvPr id="1031" name="Picture 10" descr="IEEE_SA_Bar_Graphic_long_lg">
            <a:extLst>
              <a:ext uri="{FF2B5EF4-FFF2-40B4-BE49-F238E27FC236}">
                <a16:creationId xmlns:a16="http://schemas.microsoft.com/office/drawing/2014/main" id="{2A9F63A5-D7EB-4F4E-85A5-E992B5964A87}"/>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0" y="6194426"/>
            <a:ext cx="12200467" cy="415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985672836"/>
      </p:ext>
    </p:extLst>
  </p:cSld>
  <p:clrMap bg1="lt1" tx1="dk1" bg2="lt2" tx2="dk2" accent1="accent1" accent2="accent2" accent3="accent3" accent4="accent4" accent5="accent5" accent6="accent6" hlink="hlink" folHlink="folHlink"/>
  <p:sldLayoutIdLst>
    <p:sldLayoutId id="2147484005" r:id="rId1"/>
    <p:sldLayoutId id="2147484006" r:id="rId2"/>
    <p:sldLayoutId id="2147484007" r:id="rId3"/>
    <p:sldLayoutId id="2147484008" r:id="rId4"/>
    <p:sldLayoutId id="2147484009" r:id="rId5"/>
    <p:sldLayoutId id="2147484010" r:id="rId6"/>
  </p:sldLayoutIdLst>
  <p:hf hdr="0" ftr="0" dt="0"/>
  <p:txStyles>
    <p:titleStyle>
      <a:lvl1pPr algn="l" rtl="0" eaLnBrk="0" fontAlgn="base" hangingPunct="0">
        <a:spcBef>
          <a:spcPct val="0"/>
        </a:spcBef>
        <a:spcAft>
          <a:spcPct val="0"/>
        </a:spcAft>
        <a:defRPr sz="2800" b="1">
          <a:solidFill>
            <a:schemeClr val="tx1"/>
          </a:solidFill>
          <a:latin typeface="+mj-lt"/>
          <a:ea typeface="MS PGothic" panose="020B0600070205080204" pitchFamily="34" charset="-128"/>
          <a:cs typeface="ＭＳ Ｐゴシック" pitchFamily="-112" charset="-128"/>
        </a:defRPr>
      </a:lvl1pPr>
      <a:lvl2pPr algn="l" rtl="0" eaLnBrk="0" fontAlgn="base" hangingPunct="0">
        <a:spcBef>
          <a:spcPct val="0"/>
        </a:spcBef>
        <a:spcAft>
          <a:spcPct val="0"/>
        </a:spcAft>
        <a:defRPr sz="2800" b="1">
          <a:solidFill>
            <a:schemeClr val="tx1"/>
          </a:solidFill>
          <a:latin typeface="Verdana" pitchFamily="34" charset="0"/>
          <a:ea typeface="MS PGothic" panose="020B0600070205080204" pitchFamily="34" charset="-128"/>
          <a:cs typeface="ＭＳ Ｐゴシック" pitchFamily="-112" charset="-128"/>
        </a:defRPr>
      </a:lvl2pPr>
      <a:lvl3pPr algn="l" rtl="0" eaLnBrk="0" fontAlgn="base" hangingPunct="0">
        <a:spcBef>
          <a:spcPct val="0"/>
        </a:spcBef>
        <a:spcAft>
          <a:spcPct val="0"/>
        </a:spcAft>
        <a:defRPr sz="2800" b="1">
          <a:solidFill>
            <a:schemeClr val="tx1"/>
          </a:solidFill>
          <a:latin typeface="Verdana" pitchFamily="34" charset="0"/>
          <a:ea typeface="MS PGothic" panose="020B0600070205080204" pitchFamily="34" charset="-128"/>
          <a:cs typeface="ＭＳ Ｐゴシック" pitchFamily="-112" charset="-128"/>
        </a:defRPr>
      </a:lvl3pPr>
      <a:lvl4pPr algn="l" rtl="0" eaLnBrk="0" fontAlgn="base" hangingPunct="0">
        <a:spcBef>
          <a:spcPct val="0"/>
        </a:spcBef>
        <a:spcAft>
          <a:spcPct val="0"/>
        </a:spcAft>
        <a:defRPr sz="2800" b="1">
          <a:solidFill>
            <a:schemeClr val="tx1"/>
          </a:solidFill>
          <a:latin typeface="Verdana" pitchFamily="34" charset="0"/>
          <a:ea typeface="MS PGothic" panose="020B0600070205080204" pitchFamily="34" charset="-128"/>
          <a:cs typeface="ＭＳ Ｐゴシック" pitchFamily="-112" charset="-128"/>
        </a:defRPr>
      </a:lvl4pPr>
      <a:lvl5pPr algn="l" rtl="0" eaLnBrk="0" fontAlgn="base" hangingPunct="0">
        <a:spcBef>
          <a:spcPct val="0"/>
        </a:spcBef>
        <a:spcAft>
          <a:spcPct val="0"/>
        </a:spcAft>
        <a:defRPr sz="2800" b="1">
          <a:solidFill>
            <a:schemeClr val="tx1"/>
          </a:solidFill>
          <a:latin typeface="Verdana" pitchFamily="34" charset="0"/>
          <a:ea typeface="MS PGothic" panose="020B0600070205080204" pitchFamily="34" charset="-128"/>
          <a:cs typeface="ＭＳ Ｐゴシック" pitchFamily="-112" charset="-128"/>
        </a:defRPr>
      </a:lvl5pPr>
      <a:lvl6pPr marL="457200" algn="l" rtl="0" eaLnBrk="1" fontAlgn="base" hangingPunct="1">
        <a:spcBef>
          <a:spcPct val="0"/>
        </a:spcBef>
        <a:spcAft>
          <a:spcPct val="0"/>
        </a:spcAft>
        <a:defRPr sz="2800" b="1">
          <a:solidFill>
            <a:schemeClr val="tx2"/>
          </a:solidFill>
          <a:latin typeface="Verdana" pitchFamily="34" charset="0"/>
          <a:ea typeface="ＭＳ Ｐゴシック" pitchFamily="34" charset="-128"/>
        </a:defRPr>
      </a:lvl6pPr>
      <a:lvl7pPr marL="914400" algn="l" rtl="0" eaLnBrk="1" fontAlgn="base" hangingPunct="1">
        <a:spcBef>
          <a:spcPct val="0"/>
        </a:spcBef>
        <a:spcAft>
          <a:spcPct val="0"/>
        </a:spcAft>
        <a:defRPr sz="2800" b="1">
          <a:solidFill>
            <a:schemeClr val="tx2"/>
          </a:solidFill>
          <a:latin typeface="Verdana" pitchFamily="34" charset="0"/>
          <a:ea typeface="ＭＳ Ｐゴシック" pitchFamily="34" charset="-128"/>
        </a:defRPr>
      </a:lvl7pPr>
      <a:lvl8pPr marL="1371600" algn="l" rtl="0" eaLnBrk="1" fontAlgn="base" hangingPunct="1">
        <a:spcBef>
          <a:spcPct val="0"/>
        </a:spcBef>
        <a:spcAft>
          <a:spcPct val="0"/>
        </a:spcAft>
        <a:defRPr sz="2800" b="1">
          <a:solidFill>
            <a:schemeClr val="tx2"/>
          </a:solidFill>
          <a:latin typeface="Verdana" pitchFamily="34" charset="0"/>
          <a:ea typeface="ＭＳ Ｐゴシック" pitchFamily="34" charset="-128"/>
        </a:defRPr>
      </a:lvl8pPr>
      <a:lvl9pPr marL="1828800" algn="l" rtl="0" eaLnBrk="1" fontAlgn="base" hangingPunct="1">
        <a:spcBef>
          <a:spcPct val="0"/>
        </a:spcBef>
        <a:spcAft>
          <a:spcPct val="0"/>
        </a:spcAft>
        <a:defRPr sz="2800" b="1">
          <a:solidFill>
            <a:schemeClr val="tx2"/>
          </a:solidFill>
          <a:latin typeface="Verdana" pitchFamily="34" charset="0"/>
          <a:ea typeface="ＭＳ Ｐゴシック" pitchFamily="34" charset="-128"/>
        </a:defRPr>
      </a:lvl9pPr>
    </p:titleStyle>
    <p:bodyStyle>
      <a:lvl1pPr marL="273050" indent="-273050" algn="l" rtl="0" eaLnBrk="0" fontAlgn="base" hangingPunct="0">
        <a:spcBef>
          <a:spcPts val="1100"/>
        </a:spcBef>
        <a:spcAft>
          <a:spcPct val="0"/>
        </a:spcAft>
        <a:buClr>
          <a:schemeClr val="accent1"/>
        </a:buClr>
        <a:buSzPct val="100000"/>
        <a:buFont typeface="Wingdings 2" panose="05020102010507070707" pitchFamily="18" charset="2"/>
        <a:buChar char=""/>
        <a:defRPr sz="1600">
          <a:solidFill>
            <a:schemeClr val="tx1"/>
          </a:solidFill>
          <a:latin typeface="+mn-lt"/>
          <a:ea typeface="MS PGothic" panose="020B0600070205080204" pitchFamily="34" charset="-128"/>
          <a:cs typeface="ＭＳ Ｐゴシック" pitchFamily="-112" charset="-128"/>
        </a:defRPr>
      </a:lvl1pPr>
      <a:lvl2pPr marL="571500" indent="-276225" algn="l" rtl="0" eaLnBrk="0" fontAlgn="base" hangingPunct="0">
        <a:spcBef>
          <a:spcPts val="400"/>
        </a:spcBef>
        <a:spcAft>
          <a:spcPct val="0"/>
        </a:spcAft>
        <a:buChar char="–"/>
        <a:defRPr sz="1600">
          <a:solidFill>
            <a:schemeClr val="tx1"/>
          </a:solidFill>
          <a:latin typeface="+mn-lt"/>
          <a:ea typeface="MS PGothic" panose="020B0600070205080204" pitchFamily="34" charset="-128"/>
          <a:cs typeface="ＭＳ Ｐゴシック" pitchFamily="-112" charset="-128"/>
        </a:defRPr>
      </a:lvl2pPr>
      <a:lvl3pPr marL="809625" indent="-228600" algn="l" rtl="0" eaLnBrk="0" fontAlgn="base" hangingPunct="0">
        <a:spcBef>
          <a:spcPts val="400"/>
        </a:spcBef>
        <a:spcAft>
          <a:spcPct val="0"/>
        </a:spcAft>
        <a:buChar char="•"/>
        <a:defRPr sz="1400">
          <a:solidFill>
            <a:schemeClr val="tx1"/>
          </a:solidFill>
          <a:latin typeface="+mn-lt"/>
          <a:ea typeface="MS PGothic" panose="020B0600070205080204" pitchFamily="34" charset="-128"/>
          <a:cs typeface="ＭＳ Ｐゴシック" pitchFamily="-112" charset="-128"/>
        </a:defRPr>
      </a:lvl3pPr>
      <a:lvl4pPr marL="1028700" indent="-171450" algn="l" rtl="0" eaLnBrk="0" fontAlgn="base" hangingPunct="0">
        <a:spcBef>
          <a:spcPts val="400"/>
        </a:spcBef>
        <a:spcAft>
          <a:spcPct val="0"/>
        </a:spcAft>
        <a:buFont typeface="Arial" panose="020B0604020202020204" pitchFamily="34" charset="0"/>
        <a:buChar char="-"/>
        <a:defRPr sz="1200">
          <a:solidFill>
            <a:schemeClr val="tx1"/>
          </a:solidFill>
          <a:latin typeface="+mn-lt"/>
          <a:ea typeface="MS PGothic" panose="020B0600070205080204" pitchFamily="34" charset="-128"/>
          <a:cs typeface="ＭＳ Ｐゴシック" pitchFamily="-112" charset="-128"/>
        </a:defRPr>
      </a:lvl4pPr>
      <a:lvl5pPr marL="1200150" indent="-171450" algn="l" rtl="0" eaLnBrk="0" fontAlgn="base" hangingPunct="0">
        <a:spcBef>
          <a:spcPts val="400"/>
        </a:spcBef>
        <a:spcAft>
          <a:spcPct val="0"/>
        </a:spcAft>
        <a:buFont typeface="Arial" panose="020B0604020202020204" pitchFamily="34" charset="0"/>
        <a:buChar char="•"/>
        <a:defRPr sz="1200">
          <a:solidFill>
            <a:schemeClr val="tx1"/>
          </a:solidFill>
          <a:latin typeface="+mn-lt"/>
          <a:ea typeface="MS PGothic" panose="020B0600070205080204" pitchFamily="34" charset="-128"/>
          <a:cs typeface="ＭＳ Ｐゴシック" pitchFamily="-112" charset="-128"/>
        </a:defRPr>
      </a:lvl5pPr>
      <a:lvl6pPr marL="2514600" indent="-228600" algn="l" rtl="0" eaLnBrk="1" fontAlgn="base" hangingPunct="1">
        <a:spcBef>
          <a:spcPct val="20000"/>
        </a:spcBef>
        <a:spcAft>
          <a:spcPct val="0"/>
        </a:spcAft>
        <a:defRPr sz="1200">
          <a:solidFill>
            <a:schemeClr val="tx1"/>
          </a:solidFill>
          <a:latin typeface="+mn-lt"/>
          <a:ea typeface="+mn-ea"/>
        </a:defRPr>
      </a:lvl6pPr>
      <a:lvl7pPr marL="2971800" indent="-228600" algn="l" rtl="0" eaLnBrk="1" fontAlgn="base" hangingPunct="1">
        <a:spcBef>
          <a:spcPct val="20000"/>
        </a:spcBef>
        <a:spcAft>
          <a:spcPct val="0"/>
        </a:spcAft>
        <a:defRPr sz="1200">
          <a:solidFill>
            <a:schemeClr val="tx1"/>
          </a:solidFill>
          <a:latin typeface="+mn-lt"/>
          <a:ea typeface="+mn-ea"/>
        </a:defRPr>
      </a:lvl7pPr>
      <a:lvl8pPr marL="3429000" indent="-228600" algn="l" rtl="0" eaLnBrk="1" fontAlgn="base" hangingPunct="1">
        <a:spcBef>
          <a:spcPct val="20000"/>
        </a:spcBef>
        <a:spcAft>
          <a:spcPct val="0"/>
        </a:spcAft>
        <a:defRPr sz="1200">
          <a:solidFill>
            <a:schemeClr val="tx1"/>
          </a:solidFill>
          <a:latin typeface="+mn-lt"/>
          <a:ea typeface="+mn-ea"/>
        </a:defRPr>
      </a:lvl8pPr>
      <a:lvl9pPr marL="3886200" indent="-228600" algn="l" rtl="0" eaLnBrk="1" fontAlgn="base" hangingPunct="1">
        <a:spcBef>
          <a:spcPct val="20000"/>
        </a:spcBef>
        <a:spcAft>
          <a:spcPct val="0"/>
        </a:spcAft>
        <a:defRPr sz="1200">
          <a:solidFill>
            <a:schemeClr val="tx1"/>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apurva.mody@ieee.org"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ieee-sa.imeetcentral.com/802psdo/" TargetMode="External"/><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hyperlink" Target="https://mentor.ieee.org/802.22/dcn/19/22-19-0017-04-0000-802-22-revision-par-new-csd-5c.docx" TargetMode="External"/><Relationship Id="rId2" Type="http://schemas.openxmlformats.org/officeDocument/2006/relationships/notesSlide" Target="../notesSlides/notesSlide4.xml"/><Relationship Id="rId1" Type="http://schemas.openxmlformats.org/officeDocument/2006/relationships/slideLayout" Target="../slideLayouts/slideLayout6.xml"/><Relationship Id="rId4" Type="http://schemas.openxmlformats.org/officeDocument/2006/relationships/hyperlink" Target="http://www.ieee802.org/22/private/2019_July/" TargetMode="Externa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http://www.ieee802.org/22/private/2019_July/" TargetMode="External"/><Relationship Id="rId2" Type="http://schemas.openxmlformats.org/officeDocument/2006/relationships/hyperlink" Target="https://ieee-sa.imeetcentral.com/802psdo/" TargetMode="Externa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3"/>
          <p:cNvSpPr>
            <a:spLocks noGrp="1"/>
          </p:cNvSpPr>
          <p:nvPr>
            <p:ph type="ctrTitle"/>
          </p:nvPr>
        </p:nvSpPr>
        <p:spPr>
          <a:xfrm>
            <a:off x="914400" y="1598935"/>
            <a:ext cx="10363200" cy="1752600"/>
          </a:xfrm>
        </p:spPr>
        <p:txBody>
          <a:bodyPr/>
          <a:lstStyle/>
          <a:p>
            <a:r>
              <a:rPr lang="en-GB" altLang="en-US" sz="4000" dirty="0"/>
              <a:t>IEEE 802.22 July Plenary Working Group Motions</a:t>
            </a:r>
          </a:p>
        </p:txBody>
      </p:sp>
      <p:sp>
        <p:nvSpPr>
          <p:cNvPr id="9219" name="Subtitle 4"/>
          <p:cNvSpPr>
            <a:spLocks noGrp="1"/>
          </p:cNvSpPr>
          <p:nvPr>
            <p:ph type="subTitle" idx="1"/>
          </p:nvPr>
        </p:nvSpPr>
        <p:spPr>
          <a:xfrm>
            <a:off x="1828800" y="3351535"/>
            <a:ext cx="8534400" cy="1752600"/>
          </a:xfrm>
        </p:spPr>
        <p:txBody>
          <a:bodyPr/>
          <a:lstStyle/>
          <a:p>
            <a:r>
              <a:rPr lang="en-GB" altLang="en-US" dirty="0"/>
              <a:t>Apurva N. Mody</a:t>
            </a:r>
          </a:p>
          <a:p>
            <a:r>
              <a:rPr lang="en-GB" altLang="en-US" dirty="0"/>
              <a:t>Chair, IEEE 802.22 Working Group</a:t>
            </a:r>
          </a:p>
          <a:p>
            <a:r>
              <a:rPr lang="en-GB" altLang="en-US" dirty="0">
                <a:hlinkClick r:id="rId3"/>
              </a:rPr>
              <a:t>apurva.mody@ieee.org</a:t>
            </a:r>
            <a:r>
              <a:rPr lang="en-GB" altLang="en-US" dirty="0"/>
              <a:t>, +1-404-819-0314</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8020" name="Rectangle 4"/>
          <p:cNvSpPr>
            <a:spLocks noGrp="1" noChangeArrowheads="1"/>
          </p:cNvSpPr>
          <p:nvPr>
            <p:ph type="title"/>
          </p:nvPr>
        </p:nvSpPr>
        <p:spPr/>
        <p:txBody>
          <a:bodyPr/>
          <a:lstStyle/>
          <a:p>
            <a:r>
              <a:rPr lang="en-US" altLang="en-US" sz="2400" dirty="0"/>
              <a:t>Motion: </a:t>
            </a:r>
            <a:r>
              <a:rPr lang="en-GB" sz="2400" dirty="0"/>
              <a:t>Adoption of standards under PSDO agreement</a:t>
            </a:r>
            <a:endParaRPr lang="en-US" altLang="en-US" sz="2400" dirty="0"/>
          </a:p>
        </p:txBody>
      </p:sp>
      <p:graphicFrame>
        <p:nvGraphicFramePr>
          <p:cNvPr id="2" name="Table 1"/>
          <p:cNvGraphicFramePr>
            <a:graphicFrameLocks noGrp="1"/>
          </p:cNvGraphicFramePr>
          <p:nvPr>
            <p:extLst>
              <p:ext uri="{D42A27DB-BD31-4B8C-83A1-F6EECF244321}">
                <p14:modId xmlns:p14="http://schemas.microsoft.com/office/powerpoint/2010/main" val="2122244366"/>
              </p:ext>
            </p:extLst>
          </p:nvPr>
        </p:nvGraphicFramePr>
        <p:xfrm>
          <a:off x="422739" y="1556792"/>
          <a:ext cx="11568856" cy="4602479"/>
        </p:xfrm>
        <a:graphic>
          <a:graphicData uri="http://schemas.openxmlformats.org/drawingml/2006/table">
            <a:tbl>
              <a:tblPr firstRow="1" bandRow="1">
                <a:tableStyleId>{5C22544A-7EE6-4342-B048-85BDC9FD1C3A}</a:tableStyleId>
              </a:tblPr>
              <a:tblGrid>
                <a:gridCol w="1703760">
                  <a:extLst>
                    <a:ext uri="{9D8B030D-6E8A-4147-A177-3AD203B41FA5}">
                      <a16:colId xmlns:a16="http://schemas.microsoft.com/office/drawing/2014/main" val="2852815221"/>
                    </a:ext>
                  </a:extLst>
                </a:gridCol>
                <a:gridCol w="9865096">
                  <a:extLst>
                    <a:ext uri="{9D8B030D-6E8A-4147-A177-3AD203B41FA5}">
                      <a16:colId xmlns:a16="http://schemas.microsoft.com/office/drawing/2014/main" val="1500439343"/>
                    </a:ext>
                  </a:extLst>
                </a:gridCol>
              </a:tblGrid>
              <a:tr h="457200">
                <a:tc rowSpan="2">
                  <a:txBody>
                    <a:bodyPr/>
                    <a:lstStyle/>
                    <a:p>
                      <a:r>
                        <a:rPr lang="en-US" sz="1400" b="0" dirty="0">
                          <a:solidFill>
                            <a:schemeClr val="tx1"/>
                          </a:solidFill>
                        </a:rPr>
                        <a:t>Motion</a:t>
                      </a:r>
                      <a:r>
                        <a:rPr lang="en-US" sz="1400" b="0" baseline="0" dirty="0">
                          <a:solidFill>
                            <a:schemeClr val="tx1"/>
                          </a:solidFill>
                        </a:rPr>
                        <a:t> Text</a:t>
                      </a:r>
                    </a:p>
                    <a:p>
                      <a:r>
                        <a:rPr lang="en-US" sz="1400" b="0" baseline="0" dirty="0">
                          <a:solidFill>
                            <a:schemeClr val="tx1"/>
                          </a:solidFill>
                        </a:rPr>
                        <a:t>(include)</a:t>
                      </a:r>
                      <a:endParaRPr lang="en-US" sz="14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en-US" sz="1400" dirty="0">
                          <a:solidFill>
                            <a:schemeClr val="tx1"/>
                          </a:solidFill>
                        </a:rPr>
                        <a:t>Approve submission of IEEE 802.22 Revision Project to ISO/IEC JTC/SC6 for adoption under the PSDO Agreement </a:t>
                      </a:r>
                      <a:endParaRPr lang="en-US" sz="14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5052050"/>
                  </a:ext>
                </a:extLst>
              </a:tr>
              <a:tr h="1371600">
                <a:tc vMerge="1">
                  <a:txBody>
                    <a:bodyPr/>
                    <a:lstStyle/>
                    <a:p>
                      <a:endParaRPr lang="en-US"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285750" indent="-285750">
                        <a:buFont typeface="Arial" panose="020B0604020202020204" pitchFamily="34" charset="0"/>
                        <a:buChar char="•"/>
                      </a:pPr>
                      <a:r>
                        <a:rPr lang="en-US" sz="1400" b="0" dirty="0">
                          <a:solidFill>
                            <a:schemeClr val="tx1"/>
                          </a:solidFill>
                        </a:rPr>
                        <a:t>Approve submission of the following project(s) to ISO/IEC JTC1/SC6 for adoption under the PSDO agreement</a:t>
                      </a:r>
                    </a:p>
                    <a:p>
                      <a:pPr marL="742950" lvl="1" indent="-285750">
                        <a:buFont typeface="Arial" panose="020B0604020202020204" pitchFamily="34" charset="0"/>
                        <a:buChar char="•"/>
                      </a:pPr>
                      <a:r>
                        <a:rPr lang="en-US" sz="1400" b="0" dirty="0">
                          <a:solidFill>
                            <a:schemeClr val="tx1"/>
                          </a:solidFill>
                        </a:rPr>
                        <a:t>P802.22 Revision</a:t>
                      </a:r>
                    </a:p>
                    <a:p>
                      <a:pPr marL="285750" indent="-285750">
                        <a:buFont typeface="Arial" panose="020B0604020202020204" pitchFamily="34" charset="0"/>
                        <a:buChar char="•"/>
                      </a:pPr>
                      <a:r>
                        <a:rPr lang="en-US" sz="1400" b="0" dirty="0">
                          <a:solidFill>
                            <a:schemeClr val="tx1"/>
                          </a:solidFill>
                        </a:rPr>
                        <a:t>conditional on publication of approved standard</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400" b="0" dirty="0">
                          <a:solidFill>
                            <a:schemeClr val="tx1"/>
                          </a:solidFill>
                        </a:rPr>
                        <a:t>Move: Apurva N. Mody Second: Bob </a:t>
                      </a:r>
                      <a:r>
                        <a:rPr lang="en-US" sz="1400" b="0" dirty="0" err="1">
                          <a:solidFill>
                            <a:schemeClr val="tx1"/>
                          </a:solidFill>
                        </a:rPr>
                        <a:t>Heile</a:t>
                      </a:r>
                      <a:endParaRPr lang="en-US" sz="14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45238244"/>
                  </a:ext>
                </a:extLst>
              </a:tr>
              <a:tr h="579119">
                <a:tc>
                  <a:txBody>
                    <a:bodyPr/>
                    <a:lstStyle/>
                    <a:p>
                      <a:r>
                        <a:rPr lang="en-US" sz="1400" b="0" dirty="0">
                          <a:solidFill>
                            <a:schemeClr val="tx1"/>
                          </a:solidFill>
                        </a:rPr>
                        <a:t>Other Info</a:t>
                      </a:r>
                    </a:p>
                    <a:p>
                      <a:r>
                        <a:rPr lang="en-US" sz="1400" b="0" dirty="0">
                          <a:solidFill>
                            <a:schemeClr val="tx1"/>
                          </a:solidFill>
                        </a:rPr>
                        <a:t>(include)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400" b="0" dirty="0">
                          <a:solidFill>
                            <a:schemeClr val="tx1"/>
                          </a:solidFill>
                        </a:rPr>
                        <a:t>WG Motion: Approve/ Disapprove/ Abstain: 2/ 0/ 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514092572"/>
                  </a:ext>
                </a:extLst>
              </a:tr>
              <a:tr h="665480">
                <a:tc>
                  <a:txBody>
                    <a:bodyPr/>
                    <a:lstStyle/>
                    <a:p>
                      <a:r>
                        <a:rPr lang="en-US" sz="1400" b="0" dirty="0">
                          <a:solidFill>
                            <a:schemeClr val="tx1"/>
                          </a:solidFill>
                        </a:rPr>
                        <a:t>Background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400" b="0" dirty="0">
                          <a:solidFill>
                            <a:schemeClr val="tx1"/>
                          </a:solidFill>
                        </a:rPr>
                        <a:t>Applies to: </a:t>
                      </a:r>
                    </a:p>
                    <a:p>
                      <a:pPr marL="285750" indent="-285750">
                        <a:buFont typeface="Arial" panose="020B0604020202020204" pitchFamily="34" charset="0"/>
                        <a:buChar char="•"/>
                      </a:pPr>
                      <a:r>
                        <a:rPr lang="en-US" sz="1400" b="0" dirty="0">
                          <a:solidFill>
                            <a:schemeClr val="tx1"/>
                          </a:solidFill>
                        </a:rPr>
                        <a:t>A draft standard that has received [conditional] approval to proceed to </a:t>
                      </a:r>
                      <a:r>
                        <a:rPr lang="en-US" sz="1400" b="0" dirty="0" err="1">
                          <a:solidFill>
                            <a:schemeClr val="tx1"/>
                          </a:solidFill>
                        </a:rPr>
                        <a:t>RevCom</a:t>
                      </a:r>
                      <a:r>
                        <a:rPr lang="en-US" sz="1400" b="0" dirty="0">
                          <a:solidFill>
                            <a:schemeClr val="tx1"/>
                          </a:solidFill>
                        </a:rPr>
                        <a:t>, or</a:t>
                      </a:r>
                    </a:p>
                    <a:p>
                      <a:pPr marL="285750" indent="-285750">
                        <a:buFont typeface="Arial" panose="020B0604020202020204" pitchFamily="34" charset="0"/>
                        <a:buChar char="•"/>
                      </a:pPr>
                      <a:r>
                        <a:rPr lang="en-US" sz="1400" b="0" dirty="0">
                          <a:solidFill>
                            <a:schemeClr val="tx1"/>
                          </a:solidFill>
                        </a:rPr>
                        <a:t>A standard that has been approved by the IEEE-SA standards board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780169066"/>
                  </a:ext>
                </a:extLst>
              </a:tr>
              <a:tr h="355599">
                <a:tc>
                  <a:txBody>
                    <a:bodyPr/>
                    <a:lstStyle/>
                    <a:p>
                      <a:r>
                        <a:rPr lang="en-US" sz="1400" b="0" dirty="0">
                          <a:solidFill>
                            <a:schemeClr val="tx1"/>
                          </a:solidFill>
                        </a:rPr>
                        <a:t>Rules Reference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400" b="0" dirty="0">
                          <a:solidFill>
                            <a:schemeClr val="tx1"/>
                          </a:solidFill>
                        </a:rPr>
                        <a:t>LMSC OM - “IEEE 802 LMSC communications with other standards bodies”</a:t>
                      </a:r>
                    </a:p>
                    <a:p>
                      <a:r>
                        <a:rPr lang="en-US" sz="1400" b="0" dirty="0">
                          <a:solidFill>
                            <a:schemeClr val="tx1"/>
                          </a:solidFill>
                          <a:hlinkClick r:id="rId3"/>
                        </a:rPr>
                        <a:t>https://ieee-sa.imeetcentral.com/802psdo/</a:t>
                      </a:r>
                      <a:r>
                        <a:rPr lang="en-US" sz="1400" b="0" dirty="0">
                          <a:solidFill>
                            <a:schemeClr val="tx1"/>
                          </a:solidFill>
                        </a:rPr>
                        <a:t>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70034400"/>
                  </a:ext>
                </a:extLst>
              </a:tr>
              <a:tr h="327025">
                <a:tc>
                  <a:txBody>
                    <a:bodyPr/>
                    <a:lstStyle/>
                    <a:p>
                      <a:r>
                        <a:rPr lang="en-US" sz="1400" b="0" dirty="0">
                          <a:solidFill>
                            <a:schemeClr val="tx1"/>
                          </a:solidFill>
                        </a:rPr>
                        <a:t>Field</a:t>
                      </a:r>
                      <a:r>
                        <a:rPr lang="en-US" sz="1400" b="0" baseline="0" dirty="0">
                          <a:solidFill>
                            <a:schemeClr val="tx1"/>
                          </a:solidFill>
                        </a:rPr>
                        <a:t> Definitions</a:t>
                      </a:r>
                      <a:endParaRPr lang="en-US" sz="14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lvl="0" algn="l" defTabSz="914400" rtl="0" eaLnBrk="1" latinLnBrk="0" hangingPunct="1"/>
                      <a:r>
                        <a:rPr lang="en-US" sz="1400" kern="1200" dirty="0">
                          <a:solidFill>
                            <a:schemeClr val="dk1"/>
                          </a:solidFill>
                          <a:effectLst/>
                          <a:latin typeface="+mn-lt"/>
                          <a:ea typeface="+mn-ea"/>
                          <a:cs typeface="+mn-cs"/>
                        </a:rPr>
                        <a:t>IEEE Std. 802.22™ Standard for Information Technology—Local and Metropolitan Area Networks — Specific requirements —  Part 22: Cognitive Radio Wireless Regional Area Network (WRAN) Medium Access Control (MAC) and Physical Layer (PHY) Specifications: Policies and Procedures for Operation in the Bands that Allow Spectrum Sharing where the Communications Devices may  Opportunistically Operate in the Spectrum of the Primary Service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124463279"/>
                  </a:ext>
                </a:extLst>
              </a:tr>
            </a:tbl>
          </a:graphicData>
        </a:graphic>
      </p:graphicFrame>
    </p:spTree>
    <p:extLst>
      <p:ext uri="{BB962C8B-B14F-4D97-AF65-F5344CB8AC3E}">
        <p14:creationId xmlns:p14="http://schemas.microsoft.com/office/powerpoint/2010/main" val="253480130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11CC876C-C7A8-4085-BB38-33AE9FA2FA82}"/>
              </a:ext>
            </a:extLst>
          </p:cNvPr>
          <p:cNvSpPr/>
          <p:nvPr/>
        </p:nvSpPr>
        <p:spPr>
          <a:xfrm>
            <a:off x="515380" y="2644170"/>
            <a:ext cx="11161240" cy="1569660"/>
          </a:xfrm>
          <a:prstGeom prst="rect">
            <a:avLst/>
          </a:prstGeom>
        </p:spPr>
        <p:txBody>
          <a:bodyPr wrap="square">
            <a:spAutoFit/>
          </a:bodyPr>
          <a:lstStyle/>
          <a:p>
            <a:pPr lvl="0" algn="ctr"/>
            <a:r>
              <a:rPr lang="en-GB" sz="3200" dirty="0"/>
              <a:t>Conditional Approval to hibernate the 802.22 Working Group pending the Standards Board Approval of the 802.22 Revision </a:t>
            </a:r>
            <a:endParaRPr lang="en-US" altLang="en-US" sz="4400" dirty="0"/>
          </a:p>
        </p:txBody>
      </p:sp>
    </p:spTree>
    <p:extLst>
      <p:ext uri="{BB962C8B-B14F-4D97-AF65-F5344CB8AC3E}">
        <p14:creationId xmlns:p14="http://schemas.microsoft.com/office/powerpoint/2010/main" val="33268874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0"/>
          </p:nvPr>
        </p:nvSpPr>
        <p:spPr>
          <a:xfrm>
            <a:off x="335574" y="1341437"/>
            <a:ext cx="11520851" cy="431379"/>
          </a:xfrm>
        </p:spPr>
        <p:txBody>
          <a:bodyPr>
            <a:normAutofit/>
          </a:bodyPr>
          <a:lstStyle/>
          <a:p>
            <a:pPr marL="0" indent="0">
              <a:buNone/>
            </a:pPr>
            <a:r>
              <a:rPr lang="en-US" sz="2000" dirty="0"/>
              <a:t>The final state of all 802.22 documents necessary to satisfy the conditions for hibernation</a:t>
            </a:r>
          </a:p>
          <a:p>
            <a:pPr marL="0" indent="0">
              <a:buNone/>
            </a:pPr>
            <a:endParaRPr lang="en-US" sz="2000" dirty="0"/>
          </a:p>
          <a:p>
            <a:pPr marL="0" indent="0">
              <a:buNone/>
            </a:pPr>
            <a:endParaRPr lang="en-US" sz="2000" dirty="0"/>
          </a:p>
        </p:txBody>
      </p:sp>
      <p:sp>
        <p:nvSpPr>
          <p:cNvPr id="8" name="Title 2">
            <a:extLst>
              <a:ext uri="{FF2B5EF4-FFF2-40B4-BE49-F238E27FC236}">
                <a16:creationId xmlns:a16="http://schemas.microsoft.com/office/drawing/2014/main" id="{A3FB5F0B-D885-47A0-BAAA-89A55EAA0FD4}"/>
              </a:ext>
            </a:extLst>
          </p:cNvPr>
          <p:cNvSpPr>
            <a:spLocks noGrp="1"/>
          </p:cNvSpPr>
          <p:nvPr>
            <p:ph type="title"/>
          </p:nvPr>
        </p:nvSpPr>
        <p:spPr>
          <a:xfrm>
            <a:off x="456232" y="404813"/>
            <a:ext cx="11328400" cy="792162"/>
          </a:xfrm>
        </p:spPr>
        <p:txBody>
          <a:bodyPr/>
          <a:lstStyle/>
          <a:p>
            <a:pPr lvl="0"/>
            <a:r>
              <a:rPr lang="en-GB" dirty="0"/>
              <a:t>Conditional Approval to hibernate the 802.22 Working Group pending the Standards Board Approval of the 802.22 Revision </a:t>
            </a:r>
            <a:endParaRPr lang="en-US" altLang="en-US" sz="4400" dirty="0"/>
          </a:p>
        </p:txBody>
      </p:sp>
      <p:graphicFrame>
        <p:nvGraphicFramePr>
          <p:cNvPr id="2" name="Table 1">
            <a:extLst>
              <a:ext uri="{FF2B5EF4-FFF2-40B4-BE49-F238E27FC236}">
                <a16:creationId xmlns:a16="http://schemas.microsoft.com/office/drawing/2014/main" id="{F53ECEFA-4565-4C1E-B8DF-9EA927ECE8C4}"/>
              </a:ext>
            </a:extLst>
          </p:cNvPr>
          <p:cNvGraphicFramePr>
            <a:graphicFrameLocks noGrp="1"/>
          </p:cNvGraphicFramePr>
          <p:nvPr>
            <p:extLst>
              <p:ext uri="{D42A27DB-BD31-4B8C-83A1-F6EECF244321}">
                <p14:modId xmlns:p14="http://schemas.microsoft.com/office/powerpoint/2010/main" val="143231240"/>
              </p:ext>
            </p:extLst>
          </p:nvPr>
        </p:nvGraphicFramePr>
        <p:xfrm>
          <a:off x="119336" y="1844040"/>
          <a:ext cx="11953328" cy="4537288"/>
        </p:xfrm>
        <a:graphic>
          <a:graphicData uri="http://schemas.openxmlformats.org/drawingml/2006/table">
            <a:tbl>
              <a:tblPr firstRow="1" bandRow="1">
                <a:tableStyleId>{5C22544A-7EE6-4342-B048-85BDC9FD1C3A}</a:tableStyleId>
              </a:tblPr>
              <a:tblGrid>
                <a:gridCol w="9145016">
                  <a:extLst>
                    <a:ext uri="{9D8B030D-6E8A-4147-A177-3AD203B41FA5}">
                      <a16:colId xmlns:a16="http://schemas.microsoft.com/office/drawing/2014/main" val="2850205566"/>
                    </a:ext>
                  </a:extLst>
                </a:gridCol>
                <a:gridCol w="2808312">
                  <a:extLst>
                    <a:ext uri="{9D8B030D-6E8A-4147-A177-3AD203B41FA5}">
                      <a16:colId xmlns:a16="http://schemas.microsoft.com/office/drawing/2014/main" val="241477991"/>
                    </a:ext>
                  </a:extLst>
                </a:gridCol>
              </a:tblGrid>
              <a:tr h="413068">
                <a:tc>
                  <a:txBody>
                    <a:bodyPr/>
                    <a:lstStyle/>
                    <a:p>
                      <a:pPr algn="ctr"/>
                      <a:r>
                        <a:rPr lang="en-US" dirty="0">
                          <a:solidFill>
                            <a:schemeClr val="tx1"/>
                          </a:solidFill>
                        </a:rPr>
                        <a:t>802.22 Standards and Documents</a:t>
                      </a:r>
                    </a:p>
                  </a:txBody>
                  <a:tcPr/>
                </a:tc>
                <a:tc>
                  <a:txBody>
                    <a:bodyPr/>
                    <a:lstStyle/>
                    <a:p>
                      <a:pPr algn="ctr"/>
                      <a:r>
                        <a:rPr lang="en-US" dirty="0">
                          <a:solidFill>
                            <a:schemeClr val="tx1"/>
                          </a:solidFill>
                        </a:rPr>
                        <a:t>Timelines</a:t>
                      </a:r>
                    </a:p>
                  </a:txBody>
                  <a:tcPr/>
                </a:tc>
                <a:extLst>
                  <a:ext uri="{0D108BD9-81ED-4DB2-BD59-A6C34878D82A}">
                    <a16:rowId xmlns:a16="http://schemas.microsoft.com/office/drawing/2014/main" val="2191060360"/>
                  </a:ext>
                </a:extLst>
              </a:tr>
              <a:tr h="472440">
                <a:tc>
                  <a:txBody>
                    <a:bodyPr/>
                    <a:lstStyle/>
                    <a:p>
                      <a:r>
                        <a:rPr lang="en-US" sz="1400" b="1" dirty="0"/>
                        <a:t>IEEE Std. 802.22.1-2010 </a:t>
                      </a:r>
                      <a:r>
                        <a:rPr lang="en-US" sz="1400" dirty="0"/>
                        <a:t>– </a:t>
                      </a:r>
                      <a:r>
                        <a:rPr lang="en-US" sz="1400" kern="1200" dirty="0">
                          <a:solidFill>
                            <a:schemeClr val="dk1"/>
                          </a:solidFill>
                          <a:latin typeface="+mn-lt"/>
                          <a:ea typeface="+mn-ea"/>
                          <a:cs typeface="+mn-cs"/>
                        </a:rPr>
                        <a:t>Standard to Enhance Harmful Interference Protection for Low Power Licensed Devices Operating in the TV Broadcast Bands</a:t>
                      </a:r>
                    </a:p>
                  </a:txBody>
                  <a:tcPr/>
                </a:tc>
                <a:tc>
                  <a:txBody>
                    <a:bodyPr/>
                    <a:lstStyle/>
                    <a:p>
                      <a:pPr algn="ctr"/>
                      <a:r>
                        <a:rPr lang="en-US" sz="1400" b="1" dirty="0">
                          <a:solidFill>
                            <a:srgbClr val="00B050"/>
                          </a:solidFill>
                        </a:rPr>
                        <a:t>Published in 2010</a:t>
                      </a:r>
                    </a:p>
                  </a:txBody>
                  <a:tcPr/>
                </a:tc>
                <a:extLst>
                  <a:ext uri="{0D108BD9-81ED-4DB2-BD59-A6C34878D82A}">
                    <a16:rowId xmlns:a16="http://schemas.microsoft.com/office/drawing/2014/main" val="3990555867"/>
                  </a:ext>
                </a:extLst>
              </a:tr>
              <a:tr h="514260">
                <a:tc>
                  <a:txBody>
                    <a:bodyPr/>
                    <a:lstStyle/>
                    <a:p>
                      <a:r>
                        <a:rPr lang="en-US" sz="1400" b="1" dirty="0"/>
                        <a:t>IEEE Std. 802.22-2011 </a:t>
                      </a:r>
                      <a:r>
                        <a:rPr lang="en-US" sz="1400" dirty="0"/>
                        <a:t>– Wireless Regional Area Networks </a:t>
                      </a:r>
                      <a:r>
                        <a:rPr lang="en-US" sz="1400" b="0" i="0" u="none" strike="noStrike" kern="1200" baseline="0" dirty="0">
                          <a:solidFill>
                            <a:schemeClr val="dk1"/>
                          </a:solidFill>
                          <a:latin typeface="+mn-lt"/>
                          <a:ea typeface="+mn-ea"/>
                          <a:cs typeface="+mn-cs"/>
                        </a:rPr>
                        <a:t>Part 22: Cognitive Wireless RAN Medium Access Control (MAC) and Physical Layer (PHY) Specifications: Policies and Procedures for Operation in the TV Bands</a:t>
                      </a:r>
                      <a:endParaRPr lang="en-US" sz="1400" b="0" dirty="0"/>
                    </a:p>
                  </a:txBody>
                  <a:tcPr/>
                </a:tc>
                <a:tc>
                  <a:txBody>
                    <a:bodyPr/>
                    <a:lstStyle/>
                    <a:p>
                      <a:pPr algn="ctr"/>
                      <a:r>
                        <a:rPr lang="en-US" sz="1400" b="1" dirty="0">
                          <a:solidFill>
                            <a:srgbClr val="00B050"/>
                          </a:solidFill>
                        </a:rPr>
                        <a:t>Published in 2011</a:t>
                      </a:r>
                    </a:p>
                  </a:txBody>
                  <a:tcPr/>
                </a:tc>
                <a:extLst>
                  <a:ext uri="{0D108BD9-81ED-4DB2-BD59-A6C34878D82A}">
                    <a16:rowId xmlns:a16="http://schemas.microsoft.com/office/drawing/2014/main" val="362777318"/>
                  </a:ext>
                </a:extLst>
              </a:tr>
              <a:tr h="375180">
                <a:tc>
                  <a:txBody>
                    <a:bodyPr/>
                    <a:lstStyle/>
                    <a:p>
                      <a:r>
                        <a:rPr lang="en-US" sz="1400" b="1" dirty="0"/>
                        <a:t>IEEE Std. 802.22.2-2012 </a:t>
                      </a:r>
                      <a:r>
                        <a:rPr lang="en-US" sz="1400" dirty="0"/>
                        <a:t>-</a:t>
                      </a:r>
                      <a:r>
                        <a:rPr lang="en-US" sz="1400" kern="1200" dirty="0">
                          <a:solidFill>
                            <a:schemeClr val="dk1"/>
                          </a:solidFill>
                          <a:latin typeface="+mn-lt"/>
                          <a:ea typeface="+mn-ea"/>
                          <a:cs typeface="+mn-cs"/>
                        </a:rPr>
                        <a:t> Recommended Practice for the Installation and Deployment of IEEE 802.22 Systems</a:t>
                      </a:r>
                    </a:p>
                  </a:txBody>
                  <a:tcPr/>
                </a:tc>
                <a:tc>
                  <a:txBody>
                    <a:bodyPr/>
                    <a:lstStyle/>
                    <a:p>
                      <a:pPr algn="ctr"/>
                      <a:r>
                        <a:rPr lang="en-US" sz="1400" b="1" dirty="0">
                          <a:solidFill>
                            <a:srgbClr val="00B050"/>
                          </a:solidFill>
                        </a:rPr>
                        <a:t>Published in 2012</a:t>
                      </a:r>
                    </a:p>
                  </a:txBody>
                  <a:tcPr/>
                </a:tc>
                <a:extLst>
                  <a:ext uri="{0D108BD9-81ED-4DB2-BD59-A6C34878D82A}">
                    <a16:rowId xmlns:a16="http://schemas.microsoft.com/office/drawing/2014/main" val="1827536270"/>
                  </a:ext>
                </a:extLst>
              </a:tr>
              <a:tr h="214838">
                <a:tc>
                  <a:txBody>
                    <a:bodyPr/>
                    <a:lstStyle/>
                    <a:p>
                      <a:r>
                        <a:rPr lang="en-US" sz="1400" b="1" dirty="0"/>
                        <a:t>IEEE Std. 802.22a-2014 </a:t>
                      </a:r>
                      <a:r>
                        <a:rPr lang="en-US" sz="1400" dirty="0"/>
                        <a:t>- </a:t>
                      </a:r>
                      <a:r>
                        <a:rPr lang="en-US" sz="1400" kern="1200" dirty="0">
                          <a:solidFill>
                            <a:schemeClr val="dk1"/>
                          </a:solidFill>
                          <a:latin typeface="+mn-lt"/>
                          <a:ea typeface="+mn-ea"/>
                          <a:cs typeface="+mn-cs"/>
                        </a:rPr>
                        <a:t>Amendment 1: Management and Control Plane Interfaces and Procedures and Enhancement to the Management Information Base (MIB) </a:t>
                      </a:r>
                    </a:p>
                  </a:txBody>
                  <a:tcPr/>
                </a:tc>
                <a:tc>
                  <a:txBody>
                    <a:bodyPr/>
                    <a:lstStyle/>
                    <a:p>
                      <a:pPr algn="ctr"/>
                      <a:r>
                        <a:rPr lang="en-US" sz="1400" b="1" dirty="0">
                          <a:solidFill>
                            <a:srgbClr val="00B050"/>
                          </a:solidFill>
                        </a:rPr>
                        <a:t>Published in 2014</a:t>
                      </a:r>
                    </a:p>
                  </a:txBody>
                  <a:tcPr/>
                </a:tc>
                <a:extLst>
                  <a:ext uri="{0D108BD9-81ED-4DB2-BD59-A6C34878D82A}">
                    <a16:rowId xmlns:a16="http://schemas.microsoft.com/office/drawing/2014/main" val="1192064564"/>
                  </a:ext>
                </a:extLst>
              </a:tr>
              <a:tr h="214838">
                <a:tc>
                  <a:txBody>
                    <a:bodyPr/>
                    <a:lstStyle/>
                    <a:p>
                      <a:r>
                        <a:rPr lang="en-US" sz="1400" b="1" dirty="0"/>
                        <a:t>IEEE Std. 802.22b-2015 </a:t>
                      </a:r>
                      <a:r>
                        <a:rPr lang="en-US" sz="1400" dirty="0"/>
                        <a:t>- </a:t>
                      </a:r>
                      <a:r>
                        <a:rPr lang="en-US" sz="1400" kern="1200" dirty="0">
                          <a:solidFill>
                            <a:schemeClr val="dk1"/>
                          </a:solidFill>
                          <a:latin typeface="+mn-lt"/>
                          <a:ea typeface="+mn-ea"/>
                          <a:cs typeface="+mn-cs"/>
                        </a:rPr>
                        <a:t>Amendment 2: Enhancement for Broadband</a:t>
                      </a:r>
                    </a:p>
                    <a:p>
                      <a:r>
                        <a:rPr lang="en-US" sz="1400" kern="1200" dirty="0">
                          <a:solidFill>
                            <a:schemeClr val="dk1"/>
                          </a:solidFill>
                          <a:latin typeface="+mn-lt"/>
                          <a:ea typeface="+mn-ea"/>
                          <a:cs typeface="+mn-cs"/>
                        </a:rPr>
                        <a:t>Services and Monitoring Applications</a:t>
                      </a:r>
                    </a:p>
                  </a:txBody>
                  <a:tcPr/>
                </a:tc>
                <a:tc>
                  <a:txBody>
                    <a:bodyPr/>
                    <a:lstStyle/>
                    <a:p>
                      <a:pPr algn="ctr"/>
                      <a:r>
                        <a:rPr lang="en-US" sz="1400" b="1" dirty="0">
                          <a:solidFill>
                            <a:srgbClr val="00B050"/>
                          </a:solidFill>
                        </a:rPr>
                        <a:t>Published in 2015</a:t>
                      </a:r>
                    </a:p>
                  </a:txBody>
                  <a:tcPr/>
                </a:tc>
                <a:extLst>
                  <a:ext uri="{0D108BD9-81ED-4DB2-BD59-A6C34878D82A}">
                    <a16:rowId xmlns:a16="http://schemas.microsoft.com/office/drawing/2014/main" val="3509776936"/>
                  </a:ext>
                </a:extLst>
              </a:tr>
              <a:tr h="214838">
                <a:tc>
                  <a:txBody>
                    <a:bodyPr/>
                    <a:lstStyle/>
                    <a:p>
                      <a:pPr algn="l"/>
                      <a:r>
                        <a:rPr lang="en-US" sz="1400" b="1" dirty="0"/>
                        <a:t>IEEE Std. 802.22 Revision </a:t>
                      </a:r>
                      <a:r>
                        <a:rPr lang="en-US" sz="1400" dirty="0"/>
                        <a:t>- </a:t>
                      </a:r>
                      <a:r>
                        <a:rPr lang="en-US" sz="1400" kern="1200" dirty="0">
                          <a:solidFill>
                            <a:schemeClr val="dk1"/>
                          </a:solidFill>
                          <a:effectLst/>
                          <a:latin typeface="+mn-lt"/>
                          <a:ea typeface="+mn-ea"/>
                          <a:cs typeface="+mn-cs"/>
                        </a:rPr>
                        <a:t>Standard for Information Technology—Local and Metropolitan Area Networks — Specific requirements —  Part 22: Cognitive Radio Wireless Regional Area Network (WRAN) Medium Access Control (MAC) and Physical Layer (PHY) Specifications: Policies and Procedures for Operation in the Bands that Allow Spectrum Sharing where the Communications Devices may  Opportunistically Operate in the Spectrum of the Primary Service</a:t>
                      </a:r>
                      <a:endParaRPr lang="en-US" sz="1400" dirty="0"/>
                    </a:p>
                  </a:txBody>
                  <a:tcPr/>
                </a:tc>
                <a:tc>
                  <a:txBody>
                    <a:bodyPr/>
                    <a:lstStyle/>
                    <a:p>
                      <a:pPr algn="ctr"/>
                      <a:r>
                        <a:rPr lang="en-US" sz="1400" dirty="0"/>
                        <a:t>Final stages of the Sponsor Ballot Process.</a:t>
                      </a:r>
                    </a:p>
                  </a:txBody>
                  <a:tcPr/>
                </a:tc>
                <a:extLst>
                  <a:ext uri="{0D108BD9-81ED-4DB2-BD59-A6C34878D82A}">
                    <a16:rowId xmlns:a16="http://schemas.microsoft.com/office/drawing/2014/main" val="3427069241"/>
                  </a:ext>
                </a:extLst>
              </a:tr>
              <a:tr h="214838">
                <a:tc>
                  <a:txBody>
                    <a:bodyPr/>
                    <a:lstStyle/>
                    <a:p>
                      <a:pPr algn="l"/>
                      <a:r>
                        <a:rPr lang="en-US" sz="1400" dirty="0">
                          <a:solidFill>
                            <a:schemeClr val="bg2"/>
                          </a:solidFill>
                        </a:rPr>
                        <a:t>IEEE P802.22.3</a:t>
                      </a:r>
                    </a:p>
                  </a:txBody>
                  <a:tcPr/>
                </a:tc>
                <a:tc>
                  <a:txBody>
                    <a:bodyPr/>
                    <a:lstStyle/>
                    <a:p>
                      <a:pPr algn="ctr"/>
                      <a:r>
                        <a:rPr lang="en-US" sz="1400" dirty="0">
                          <a:solidFill>
                            <a:schemeClr val="bg2"/>
                          </a:solidFill>
                        </a:rPr>
                        <a:t>Transitioned to 802.15 Working Group</a:t>
                      </a:r>
                    </a:p>
                  </a:txBody>
                  <a:tcPr/>
                </a:tc>
                <a:extLst>
                  <a:ext uri="{0D108BD9-81ED-4DB2-BD59-A6C34878D82A}">
                    <a16:rowId xmlns:a16="http://schemas.microsoft.com/office/drawing/2014/main" val="190330172"/>
                  </a:ext>
                </a:extLst>
              </a:tr>
            </a:tbl>
          </a:graphicData>
        </a:graphic>
      </p:graphicFrame>
    </p:spTree>
    <p:extLst>
      <p:ext uri="{BB962C8B-B14F-4D97-AF65-F5344CB8AC3E}">
        <p14:creationId xmlns:p14="http://schemas.microsoft.com/office/powerpoint/2010/main" val="245035569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0"/>
          </p:nvPr>
        </p:nvSpPr>
        <p:spPr>
          <a:xfrm>
            <a:off x="335574" y="1556791"/>
            <a:ext cx="11520851" cy="4680521"/>
          </a:xfrm>
        </p:spPr>
        <p:txBody>
          <a:bodyPr>
            <a:normAutofit/>
          </a:bodyPr>
          <a:lstStyle/>
          <a:p>
            <a:pPr marL="0" indent="0">
              <a:buNone/>
            </a:pPr>
            <a:r>
              <a:rPr lang="en-US" dirty="0"/>
              <a:t>The confirmed list of expert volunteers</a:t>
            </a:r>
          </a:p>
          <a:p>
            <a:endParaRPr lang="en-US" dirty="0"/>
          </a:p>
          <a:p>
            <a:r>
              <a:rPr lang="en-US" sz="2000" dirty="0"/>
              <a:t>Apurva N. Mody, Oliver Holland, Gerald Chouinard, </a:t>
            </a:r>
            <a:r>
              <a:rPr lang="en-US" sz="2000" dirty="0" err="1"/>
              <a:t>Ranga</a:t>
            </a:r>
            <a:r>
              <a:rPr lang="en-US" sz="2000" dirty="0"/>
              <a:t> Reddy, Ivan </a:t>
            </a:r>
            <a:r>
              <a:rPr lang="en-US" sz="2000" dirty="0" err="1"/>
              <a:t>Reede</a:t>
            </a:r>
            <a:r>
              <a:rPr lang="en-US" sz="2000" dirty="0"/>
              <a:t>, </a:t>
            </a:r>
            <a:r>
              <a:rPr lang="en-US" sz="2000" dirty="0" err="1"/>
              <a:t>Anindya</a:t>
            </a:r>
            <a:r>
              <a:rPr lang="en-US" sz="2000" dirty="0"/>
              <a:t> </a:t>
            </a:r>
            <a:r>
              <a:rPr lang="en-US" sz="2000" dirty="0" err="1"/>
              <a:t>Saha</a:t>
            </a:r>
            <a:r>
              <a:rPr lang="en-US" sz="2000" dirty="0"/>
              <a:t>, Hemant </a:t>
            </a:r>
            <a:r>
              <a:rPr lang="en-US" sz="2000" dirty="0" err="1"/>
              <a:t>Mallapur</a:t>
            </a:r>
            <a:r>
              <a:rPr lang="en-US" sz="2000" dirty="0"/>
              <a:t>, </a:t>
            </a:r>
            <a:r>
              <a:rPr lang="en-US" sz="2000" dirty="0" err="1"/>
              <a:t>Monisha</a:t>
            </a:r>
            <a:r>
              <a:rPr lang="en-US" sz="2000" dirty="0"/>
              <a:t> Ghosh, Gianfranco Miele, Roger Hislop, </a:t>
            </a:r>
            <a:r>
              <a:rPr lang="en-US" sz="2000" dirty="0" err="1"/>
              <a:t>Sunghyun</a:t>
            </a:r>
            <a:r>
              <a:rPr lang="en-US" sz="2000" dirty="0"/>
              <a:t> Hwang, </a:t>
            </a:r>
            <a:r>
              <a:rPr lang="en-US" sz="2000" dirty="0" err="1"/>
              <a:t>Gwangzeen</a:t>
            </a:r>
            <a:r>
              <a:rPr lang="en-US" sz="2000" dirty="0"/>
              <a:t> Ko, Chang-woo </a:t>
            </a:r>
            <a:r>
              <a:rPr lang="en-US" sz="2000" dirty="0" err="1"/>
              <a:t>Pyo</a:t>
            </a:r>
            <a:r>
              <a:rPr lang="en-US" sz="2000" dirty="0"/>
              <a:t>, Steve </a:t>
            </a:r>
            <a:r>
              <a:rPr lang="en-US" sz="2000" dirty="0" err="1"/>
              <a:t>Shellhammer</a:t>
            </a:r>
            <a:r>
              <a:rPr lang="en-US" sz="2000" dirty="0"/>
              <a:t>, Harry </a:t>
            </a:r>
            <a:r>
              <a:rPr lang="en-US" sz="2000" dirty="0" err="1"/>
              <a:t>Bims</a:t>
            </a:r>
            <a:r>
              <a:rPr lang="en-US" sz="2000" dirty="0"/>
              <a:t>, Shrinivas Bhat, </a:t>
            </a:r>
            <a:r>
              <a:rPr lang="en-US" sz="2000" dirty="0" err="1"/>
              <a:t>Subrahmanya</a:t>
            </a:r>
            <a:r>
              <a:rPr lang="en-US" sz="2000" dirty="0"/>
              <a:t> KS, Gururaj </a:t>
            </a:r>
            <a:r>
              <a:rPr lang="en-US" sz="2000" dirty="0" err="1"/>
              <a:t>Padaki</a:t>
            </a:r>
            <a:r>
              <a:rPr lang="en-US" sz="2000" dirty="0"/>
              <a:t>, Shigenobu Sasaki, Makarand Kulkarni, Rakesh Joshi, Chandrakant Kamath, </a:t>
            </a:r>
            <a:r>
              <a:rPr lang="en-US" sz="2000" dirty="0" err="1"/>
              <a:t>Gurushankar</a:t>
            </a:r>
            <a:r>
              <a:rPr lang="en-US" sz="2000" dirty="0"/>
              <a:t> A R, </a:t>
            </a:r>
            <a:r>
              <a:rPr lang="en-US" sz="2000" dirty="0" err="1"/>
              <a:t>Manoj</a:t>
            </a:r>
            <a:r>
              <a:rPr lang="en-US" sz="2000" dirty="0"/>
              <a:t> G., </a:t>
            </a:r>
            <a:r>
              <a:rPr lang="en-US" sz="2000" dirty="0" err="1"/>
              <a:t>Vidyalakshmi</a:t>
            </a:r>
            <a:r>
              <a:rPr lang="en-US" sz="2000" dirty="0"/>
              <a:t> M R.</a:t>
            </a:r>
          </a:p>
          <a:p>
            <a:endParaRPr lang="en-US" dirty="0"/>
          </a:p>
          <a:p>
            <a:endParaRPr lang="en-US" dirty="0"/>
          </a:p>
        </p:txBody>
      </p:sp>
      <p:sp>
        <p:nvSpPr>
          <p:cNvPr id="8" name="Title 2">
            <a:extLst>
              <a:ext uri="{FF2B5EF4-FFF2-40B4-BE49-F238E27FC236}">
                <a16:creationId xmlns:a16="http://schemas.microsoft.com/office/drawing/2014/main" id="{A3FB5F0B-D885-47A0-BAAA-89A55EAA0FD4}"/>
              </a:ext>
            </a:extLst>
          </p:cNvPr>
          <p:cNvSpPr>
            <a:spLocks noGrp="1"/>
          </p:cNvSpPr>
          <p:nvPr>
            <p:ph type="title"/>
          </p:nvPr>
        </p:nvSpPr>
        <p:spPr>
          <a:xfrm>
            <a:off x="456232" y="404813"/>
            <a:ext cx="11328400" cy="792162"/>
          </a:xfrm>
        </p:spPr>
        <p:txBody>
          <a:bodyPr/>
          <a:lstStyle/>
          <a:p>
            <a:pPr lvl="0"/>
            <a:r>
              <a:rPr lang="en-GB" dirty="0"/>
              <a:t>Conditional Approval to hibernate the 802.22 Working Group pending the Standards Board Approval of the 802.22 Revision </a:t>
            </a:r>
            <a:endParaRPr lang="en-US" altLang="en-US" sz="4400" dirty="0"/>
          </a:p>
        </p:txBody>
      </p:sp>
    </p:spTree>
    <p:extLst>
      <p:ext uri="{BB962C8B-B14F-4D97-AF65-F5344CB8AC3E}">
        <p14:creationId xmlns:p14="http://schemas.microsoft.com/office/powerpoint/2010/main" val="257266657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0"/>
          </p:nvPr>
        </p:nvSpPr>
        <p:spPr>
          <a:xfrm>
            <a:off x="335574" y="1341437"/>
            <a:ext cx="11520851" cy="5111750"/>
          </a:xfrm>
        </p:spPr>
        <p:txBody>
          <a:bodyPr>
            <a:normAutofit/>
          </a:bodyPr>
          <a:lstStyle/>
          <a:p>
            <a:r>
              <a:rPr lang="en-US" dirty="0"/>
              <a:t>Statement of the 802.22 hibernating chair.</a:t>
            </a:r>
          </a:p>
          <a:p>
            <a:endParaRPr lang="en-US" dirty="0"/>
          </a:p>
          <a:p>
            <a:r>
              <a:rPr lang="en-US" dirty="0"/>
              <a:t>I, Apurva N. Mody am willing to serve as the 802.22 Hibernating Chair. </a:t>
            </a:r>
          </a:p>
        </p:txBody>
      </p:sp>
      <p:sp>
        <p:nvSpPr>
          <p:cNvPr id="8" name="Title 2">
            <a:extLst>
              <a:ext uri="{FF2B5EF4-FFF2-40B4-BE49-F238E27FC236}">
                <a16:creationId xmlns:a16="http://schemas.microsoft.com/office/drawing/2014/main" id="{A3FB5F0B-D885-47A0-BAAA-89A55EAA0FD4}"/>
              </a:ext>
            </a:extLst>
          </p:cNvPr>
          <p:cNvSpPr>
            <a:spLocks noGrp="1"/>
          </p:cNvSpPr>
          <p:nvPr>
            <p:ph type="title"/>
          </p:nvPr>
        </p:nvSpPr>
        <p:spPr>
          <a:xfrm>
            <a:off x="456232" y="404813"/>
            <a:ext cx="11328400" cy="792162"/>
          </a:xfrm>
        </p:spPr>
        <p:txBody>
          <a:bodyPr/>
          <a:lstStyle/>
          <a:p>
            <a:pPr lvl="0"/>
            <a:r>
              <a:rPr lang="en-GB" dirty="0"/>
              <a:t>Conditional Approval to hibernate the 802.22 Working Group pending the Standards Board Approval of the 802.22 Revision </a:t>
            </a:r>
            <a:endParaRPr lang="en-US" altLang="en-US" sz="4400" dirty="0"/>
          </a:p>
        </p:txBody>
      </p:sp>
    </p:spTree>
    <p:extLst>
      <p:ext uri="{BB962C8B-B14F-4D97-AF65-F5344CB8AC3E}">
        <p14:creationId xmlns:p14="http://schemas.microsoft.com/office/powerpoint/2010/main" val="330851560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8020" name="Rectangle 4"/>
          <p:cNvSpPr>
            <a:spLocks noGrp="1" noChangeArrowheads="1"/>
          </p:cNvSpPr>
          <p:nvPr>
            <p:ph type="title"/>
          </p:nvPr>
        </p:nvSpPr>
        <p:spPr>
          <a:xfrm>
            <a:off x="47328" y="332656"/>
            <a:ext cx="11881320" cy="811559"/>
          </a:xfrm>
        </p:spPr>
        <p:txBody>
          <a:bodyPr/>
          <a:lstStyle/>
          <a:p>
            <a:r>
              <a:rPr lang="en-GB" dirty="0"/>
              <a:t>Conditional Approval to hibernate the 802.22 Working Group pending the Standards Board Approval of the 802.22 Revision </a:t>
            </a:r>
            <a:endParaRPr lang="en-US" altLang="en-US" dirty="0"/>
          </a:p>
        </p:txBody>
      </p:sp>
      <p:graphicFrame>
        <p:nvGraphicFramePr>
          <p:cNvPr id="2" name="Table 1"/>
          <p:cNvGraphicFramePr>
            <a:graphicFrameLocks noGrp="1"/>
          </p:cNvGraphicFramePr>
          <p:nvPr>
            <p:extLst>
              <p:ext uri="{D42A27DB-BD31-4B8C-83A1-F6EECF244321}">
                <p14:modId xmlns:p14="http://schemas.microsoft.com/office/powerpoint/2010/main" val="2088001378"/>
              </p:ext>
            </p:extLst>
          </p:nvPr>
        </p:nvGraphicFramePr>
        <p:xfrm>
          <a:off x="191344" y="1394460"/>
          <a:ext cx="11809312" cy="5080516"/>
        </p:xfrm>
        <a:graphic>
          <a:graphicData uri="http://schemas.openxmlformats.org/drawingml/2006/table">
            <a:tbl>
              <a:tblPr firstRow="1" bandRow="1">
                <a:tableStyleId>{5C22544A-7EE6-4342-B048-85BDC9FD1C3A}</a:tableStyleId>
              </a:tblPr>
              <a:tblGrid>
                <a:gridCol w="1584176">
                  <a:extLst>
                    <a:ext uri="{9D8B030D-6E8A-4147-A177-3AD203B41FA5}">
                      <a16:colId xmlns:a16="http://schemas.microsoft.com/office/drawing/2014/main" val="2852815221"/>
                    </a:ext>
                  </a:extLst>
                </a:gridCol>
                <a:gridCol w="10225136">
                  <a:extLst>
                    <a:ext uri="{9D8B030D-6E8A-4147-A177-3AD203B41FA5}">
                      <a16:colId xmlns:a16="http://schemas.microsoft.com/office/drawing/2014/main" val="1500439343"/>
                    </a:ext>
                  </a:extLst>
                </a:gridCol>
              </a:tblGrid>
              <a:tr h="152400">
                <a:tc rowSpan="2">
                  <a:txBody>
                    <a:bodyPr/>
                    <a:lstStyle/>
                    <a:p>
                      <a:r>
                        <a:rPr lang="en-US" sz="1600" b="0" dirty="0">
                          <a:solidFill>
                            <a:schemeClr val="tx1"/>
                          </a:solidFill>
                        </a:rPr>
                        <a:t>Motion</a:t>
                      </a:r>
                      <a:r>
                        <a:rPr lang="en-US" sz="1600" b="0" baseline="0" dirty="0">
                          <a:solidFill>
                            <a:schemeClr val="tx1"/>
                          </a:solidFill>
                        </a:rPr>
                        <a:t> Text</a:t>
                      </a:r>
                    </a:p>
                    <a:p>
                      <a:r>
                        <a:rPr lang="en-US" sz="1600" b="0" baseline="0" dirty="0">
                          <a:solidFill>
                            <a:schemeClr val="tx1"/>
                          </a:solidFill>
                        </a:rPr>
                        <a:t>(include)</a:t>
                      </a:r>
                      <a:endParaRPr 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600" b="1" i="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887151490"/>
                  </a:ext>
                </a:extLst>
              </a:tr>
              <a:tr h="1123196">
                <a:tc vMerge="1">
                  <a:txBody>
                    <a:bodyPr/>
                    <a:lstStyle/>
                    <a:p>
                      <a:endParaRPr lang="en-US"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en-GB" sz="1600" dirty="0"/>
                        <a:t>MOTION:</a:t>
                      </a:r>
                    </a:p>
                    <a:p>
                      <a:pPr algn="l"/>
                      <a:r>
                        <a:rPr lang="en-GB" sz="1600" dirty="0"/>
                        <a:t>Conditional Approval to hibernate the 802.22 Working Group pending the Standards Board Approval of the 802.22 Revision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rPr>
                        <a:t>Move: Apurva N. Mody Second: Bob </a:t>
                      </a:r>
                      <a:r>
                        <a:rPr lang="en-US" sz="1600" b="0" dirty="0" err="1">
                          <a:solidFill>
                            <a:schemeClr val="tx1"/>
                          </a:solidFill>
                        </a:rPr>
                        <a:t>Heile</a:t>
                      </a:r>
                      <a:endParaRPr 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45238244"/>
                  </a:ext>
                </a:extLst>
              </a:tr>
              <a:tr h="665480">
                <a:tc>
                  <a:txBody>
                    <a:bodyPr/>
                    <a:lstStyle/>
                    <a:p>
                      <a:r>
                        <a:rPr lang="en-US" sz="1600" b="0" dirty="0">
                          <a:solidFill>
                            <a:schemeClr val="tx1"/>
                          </a:solidFill>
                        </a:rPr>
                        <a:t>Other Info</a:t>
                      </a:r>
                    </a:p>
                    <a:p>
                      <a:r>
                        <a:rPr lang="en-US" sz="1600" b="0" dirty="0">
                          <a:solidFill>
                            <a:schemeClr val="tx1"/>
                          </a:solidFill>
                        </a:rPr>
                        <a:t>(include)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en-US" sz="1600" b="0" dirty="0">
                          <a:solidFill>
                            <a:schemeClr val="tx1"/>
                          </a:solidFill>
                        </a:rPr>
                        <a:t>Supporting information provided in this slide deck. Status of the documents, timelines, list of confirmed experts and Statement from the Chair</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rPr>
                        <a:t>WG Motion: Approve/ Disapprove/ Abstain: 6/ 0/ 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514092572"/>
                  </a:ext>
                </a:extLst>
              </a:tr>
              <a:tr h="665480">
                <a:tc>
                  <a:txBody>
                    <a:bodyPr/>
                    <a:lstStyle/>
                    <a:p>
                      <a:r>
                        <a:rPr lang="en-US" sz="1600" b="0" dirty="0">
                          <a:solidFill>
                            <a:schemeClr val="tx1"/>
                          </a:solidFill>
                        </a:rPr>
                        <a:t>Background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en-US" sz="1600" b="0" dirty="0">
                          <a:solidFill>
                            <a:schemeClr val="tx1"/>
                          </a:solidFill>
                        </a:rPr>
                        <a:t>None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780169066"/>
                  </a:ext>
                </a:extLst>
              </a:tr>
              <a:tr h="447040">
                <a:tc>
                  <a:txBody>
                    <a:bodyPr/>
                    <a:lstStyle/>
                    <a:p>
                      <a:r>
                        <a:rPr lang="en-US" sz="1600" b="0" dirty="0">
                          <a:solidFill>
                            <a:schemeClr val="tx1"/>
                          </a:solidFill>
                        </a:rPr>
                        <a:t>Rules Reference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0" kern="1200" dirty="0">
                          <a:solidFill>
                            <a:schemeClr val="dk1"/>
                          </a:solidFill>
                          <a:effectLst/>
                          <a:latin typeface="+mn-lt"/>
                          <a:ea typeface="+mn-ea"/>
                          <a:cs typeface="+mn-cs"/>
                        </a:rPr>
                        <a:t>IEEE 802.22 Working Group Policies and Procedures</a:t>
                      </a:r>
                      <a:endParaRPr lang="en-US" sz="1600" b="0" kern="1200" dirty="0">
                        <a:solidFill>
                          <a:schemeClr val="dk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b="0" kern="1200" dirty="0">
                          <a:solidFill>
                            <a:schemeClr val="dk1"/>
                          </a:solidFill>
                          <a:effectLst/>
                          <a:latin typeface="+mn-lt"/>
                          <a:ea typeface="+mn-ea"/>
                          <a:cs typeface="+mn-cs"/>
                        </a:rPr>
                        <a:t>LMSC P&amp;P Clause 5.2.1</a:t>
                      </a:r>
                      <a:endParaRPr lang="en-US" sz="1600" b="0" kern="1200" dirty="0">
                        <a:solidFill>
                          <a:schemeClr val="dk1"/>
                        </a:solidFill>
                        <a:effectLst/>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70034400"/>
                  </a:ext>
                </a:extLst>
              </a:tr>
              <a:tr h="3810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rPr>
                        <a:t>Field</a:t>
                      </a:r>
                      <a:r>
                        <a:rPr lang="en-US" sz="1600" b="0" baseline="0" dirty="0">
                          <a:solidFill>
                            <a:schemeClr val="tx1"/>
                          </a:solidFill>
                        </a:rPr>
                        <a:t> Definitions</a:t>
                      </a:r>
                      <a:endParaRPr 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600" kern="1200" dirty="0">
                          <a:solidFill>
                            <a:schemeClr val="dk1"/>
                          </a:solidFill>
                          <a:effectLst/>
                          <a:latin typeface="+mn-lt"/>
                          <a:ea typeface="+mn-ea"/>
                          <a:cs typeface="+mn-cs"/>
                        </a:rPr>
                        <a:t>A WG may be hibernated at the request of the WG Chair and the approval of the Sponsor. The hibernating WG may be returned to active status by the Sponsor in order for the WG to develop a new PAR. Hibernating WG Chairs become Non-Voting Members of the Sponsor after their WG enters hibernation. The Sponsor Chair may appoint new hibernating WG Chairs to replace vacancies as soon as practical, subject to confirmation by the Sponsor at the next plenary meeting. A hibernating WG Chair of the Sponsor shall be recognized as a full member of the Sponsor, having all rights and meeting privileges except the right of voting on Sponsor motions.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124651899"/>
                  </a:ext>
                </a:extLst>
              </a:tr>
            </a:tbl>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3"/>
          <p:cNvSpPr>
            <a:spLocks noGrp="1"/>
          </p:cNvSpPr>
          <p:nvPr>
            <p:ph type="ctrTitle"/>
          </p:nvPr>
        </p:nvSpPr>
        <p:spPr>
          <a:xfrm>
            <a:off x="695400" y="2552700"/>
            <a:ext cx="10873208" cy="1752600"/>
          </a:xfrm>
        </p:spPr>
        <p:txBody>
          <a:bodyPr/>
          <a:lstStyle/>
          <a:p>
            <a:r>
              <a:rPr lang="en-GB" altLang="en-US" sz="4000" dirty="0"/>
              <a:t>Conditional Approval to forward 802.22 Draft 8 to </a:t>
            </a:r>
            <a:r>
              <a:rPr lang="en-GB" altLang="en-US" sz="4000" dirty="0" err="1"/>
              <a:t>RevCom</a:t>
            </a:r>
            <a:endParaRPr lang="en-GB" altLang="en-US" sz="4000" dirty="0"/>
          </a:p>
        </p:txBody>
      </p:sp>
    </p:spTree>
    <p:extLst>
      <p:ext uri="{BB962C8B-B14F-4D97-AF65-F5344CB8AC3E}">
        <p14:creationId xmlns:p14="http://schemas.microsoft.com/office/powerpoint/2010/main" val="28533027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6232" y="404813"/>
            <a:ext cx="11328400" cy="792162"/>
          </a:xfrm>
        </p:spPr>
        <p:txBody>
          <a:bodyPr/>
          <a:lstStyle/>
          <a:p>
            <a:r>
              <a:rPr lang="en-GB" dirty="0"/>
              <a:t>Motion for Approval to Forward IEEE P802.22 Revision Draft 8.0 to </a:t>
            </a:r>
            <a:r>
              <a:rPr lang="en-GB" dirty="0" err="1"/>
              <a:t>RevCom</a:t>
            </a:r>
            <a:endParaRPr lang="en-GB" dirty="0"/>
          </a:p>
        </p:txBody>
      </p:sp>
      <p:sp>
        <p:nvSpPr>
          <p:cNvPr id="4" name="Text Placeholder 3"/>
          <p:cNvSpPr>
            <a:spLocks noGrp="1"/>
          </p:cNvSpPr>
          <p:nvPr>
            <p:ph type="body" sz="quarter" idx="10"/>
          </p:nvPr>
        </p:nvSpPr>
        <p:spPr>
          <a:xfrm>
            <a:off x="239349" y="1413446"/>
            <a:ext cx="11520851" cy="5039741"/>
          </a:xfrm>
        </p:spPr>
        <p:txBody>
          <a:bodyPr>
            <a:noAutofit/>
          </a:bodyPr>
          <a:lstStyle/>
          <a:p>
            <a:r>
              <a:rPr lang="en-GB" sz="2000" dirty="0"/>
              <a:t>Item 1: </a:t>
            </a:r>
            <a:r>
              <a:rPr lang="en-US" sz="2000" dirty="0"/>
              <a:t>Re-circulation LB #1 on </a:t>
            </a:r>
            <a:r>
              <a:rPr lang="en-GB" sz="2000" dirty="0"/>
              <a:t>IEEE P802.22 Revision </a:t>
            </a:r>
            <a:r>
              <a:rPr lang="en-US" sz="2000" dirty="0"/>
              <a:t>Draft D7.0 closed on July 5th 2019</a:t>
            </a:r>
            <a:endParaRPr lang="en-GB" sz="2000" dirty="0"/>
          </a:p>
          <a:p>
            <a:pPr>
              <a:spcBef>
                <a:spcPts val="0"/>
              </a:spcBef>
            </a:pPr>
            <a:r>
              <a:rPr lang="en-GB" sz="2000" dirty="0"/>
              <a:t>Item 2: </a:t>
            </a:r>
            <a:r>
              <a:rPr lang="en-US" sz="2000" dirty="0"/>
              <a:t>Vote tally</a:t>
            </a:r>
            <a:endParaRPr lang="en-GB" sz="2000" dirty="0"/>
          </a:p>
          <a:p>
            <a:endParaRPr lang="en-GB" sz="2000" dirty="0"/>
          </a:p>
          <a:p>
            <a:endParaRPr lang="en-GB" sz="2000" dirty="0"/>
          </a:p>
          <a:p>
            <a:endParaRPr lang="en-GB" sz="2000" dirty="0"/>
          </a:p>
          <a:p>
            <a:endParaRPr lang="en-GB" sz="2000" dirty="0"/>
          </a:p>
          <a:p>
            <a:endParaRPr lang="en-GB" sz="2000" dirty="0"/>
          </a:p>
          <a:p>
            <a:endParaRPr lang="en-GB" sz="2000" dirty="0"/>
          </a:p>
          <a:p>
            <a:endParaRPr lang="en-GB" sz="2000" dirty="0"/>
          </a:p>
          <a:p>
            <a:endParaRPr lang="en-GB" sz="2000" dirty="0"/>
          </a:p>
          <a:p>
            <a:endParaRPr lang="en-GB" sz="2000" dirty="0"/>
          </a:p>
          <a:p>
            <a:endParaRPr lang="en-GB" sz="2000" dirty="0"/>
          </a:p>
        </p:txBody>
      </p:sp>
      <p:graphicFrame>
        <p:nvGraphicFramePr>
          <p:cNvPr id="7" name="Group 175"/>
          <p:cNvGraphicFramePr>
            <a:graphicFrameLocks/>
          </p:cNvGraphicFramePr>
          <p:nvPr>
            <p:extLst>
              <p:ext uri="{D42A27DB-BD31-4B8C-83A1-F6EECF244321}">
                <p14:modId xmlns:p14="http://schemas.microsoft.com/office/powerpoint/2010/main" val="3454018193"/>
              </p:ext>
            </p:extLst>
          </p:nvPr>
        </p:nvGraphicFramePr>
        <p:xfrm>
          <a:off x="1847527" y="2050648"/>
          <a:ext cx="8496945" cy="3765336"/>
        </p:xfrm>
        <a:graphic>
          <a:graphicData uri="http://schemas.openxmlformats.org/drawingml/2006/table">
            <a:tbl>
              <a:tblPr/>
              <a:tblGrid>
                <a:gridCol w="1483359">
                  <a:extLst>
                    <a:ext uri="{9D8B030D-6E8A-4147-A177-3AD203B41FA5}">
                      <a16:colId xmlns:a16="http://schemas.microsoft.com/office/drawing/2014/main" val="20000"/>
                    </a:ext>
                  </a:extLst>
                </a:gridCol>
                <a:gridCol w="831651">
                  <a:extLst>
                    <a:ext uri="{9D8B030D-6E8A-4147-A177-3AD203B41FA5}">
                      <a16:colId xmlns:a16="http://schemas.microsoft.com/office/drawing/2014/main" val="20001"/>
                    </a:ext>
                  </a:extLst>
                </a:gridCol>
                <a:gridCol w="498990">
                  <a:extLst>
                    <a:ext uri="{9D8B030D-6E8A-4147-A177-3AD203B41FA5}">
                      <a16:colId xmlns:a16="http://schemas.microsoft.com/office/drawing/2014/main" val="20002"/>
                    </a:ext>
                  </a:extLst>
                </a:gridCol>
                <a:gridCol w="1019009">
                  <a:extLst>
                    <a:ext uri="{9D8B030D-6E8A-4147-A177-3AD203B41FA5}">
                      <a16:colId xmlns:a16="http://schemas.microsoft.com/office/drawing/2014/main" val="20003"/>
                    </a:ext>
                  </a:extLst>
                </a:gridCol>
                <a:gridCol w="631081">
                  <a:extLst>
                    <a:ext uri="{9D8B030D-6E8A-4147-A177-3AD203B41FA5}">
                      <a16:colId xmlns:a16="http://schemas.microsoft.com/office/drawing/2014/main" val="20004"/>
                    </a:ext>
                  </a:extLst>
                </a:gridCol>
                <a:gridCol w="543037">
                  <a:extLst>
                    <a:ext uri="{9D8B030D-6E8A-4147-A177-3AD203B41FA5}">
                      <a16:colId xmlns:a16="http://schemas.microsoft.com/office/drawing/2014/main" val="20005"/>
                    </a:ext>
                  </a:extLst>
                </a:gridCol>
                <a:gridCol w="682790">
                  <a:extLst>
                    <a:ext uri="{9D8B030D-6E8A-4147-A177-3AD203B41FA5}">
                      <a16:colId xmlns:a16="http://schemas.microsoft.com/office/drawing/2014/main" val="20006"/>
                    </a:ext>
                  </a:extLst>
                </a:gridCol>
                <a:gridCol w="531059">
                  <a:extLst>
                    <a:ext uri="{9D8B030D-6E8A-4147-A177-3AD203B41FA5}">
                      <a16:colId xmlns:a16="http://schemas.microsoft.com/office/drawing/2014/main" val="20007"/>
                    </a:ext>
                  </a:extLst>
                </a:gridCol>
                <a:gridCol w="834521">
                  <a:extLst>
                    <a:ext uri="{9D8B030D-6E8A-4147-A177-3AD203B41FA5}">
                      <a16:colId xmlns:a16="http://schemas.microsoft.com/office/drawing/2014/main" val="20008"/>
                    </a:ext>
                  </a:extLst>
                </a:gridCol>
                <a:gridCol w="834521">
                  <a:extLst>
                    <a:ext uri="{9D8B030D-6E8A-4147-A177-3AD203B41FA5}">
                      <a16:colId xmlns:a16="http://schemas.microsoft.com/office/drawing/2014/main" val="20009"/>
                    </a:ext>
                  </a:extLst>
                </a:gridCol>
                <a:gridCol w="606927">
                  <a:extLst>
                    <a:ext uri="{9D8B030D-6E8A-4147-A177-3AD203B41FA5}">
                      <a16:colId xmlns:a16="http://schemas.microsoft.com/office/drawing/2014/main" val="2929260028"/>
                    </a:ext>
                  </a:extLst>
                </a:gridCol>
              </a:tblGrid>
              <a:tr h="648072">
                <a:tc rowSpan="2">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GB" sz="1600" b="0" i="0" u="none" strike="noStrike" cap="none" normalizeH="0" baseline="0" dirty="0">
                        <a:ln>
                          <a:noFill/>
                        </a:ln>
                        <a:solidFill>
                          <a:schemeClr val="tx1"/>
                        </a:solidFill>
                        <a:effectLst/>
                        <a:latin typeface="Times New Roman" pitchFamily="18" charset="0"/>
                      </a:endParaRPr>
                    </a:p>
                  </a:txBody>
                  <a:tcPr marL="91450" marR="91450" marT="45621" marB="45621" anchorCtr="1" horzOverflow="overflow">
                    <a:lnL w="28575" cap="flat" cmpd="sng" algn="ctr">
                      <a:no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bg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gridSpan="3">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GB" sz="1800" b="0" i="0" u="none" strike="noStrike" cap="none" normalizeH="0" baseline="0" dirty="0">
                          <a:ln>
                            <a:noFill/>
                          </a:ln>
                          <a:solidFill>
                            <a:schemeClr val="tx1"/>
                          </a:solidFill>
                          <a:effectLst/>
                          <a:latin typeface="Times New Roman" pitchFamily="18" charset="0"/>
                        </a:rPr>
                        <a:t>SB #1</a:t>
                      </a:r>
                      <a:br>
                        <a:rPr kumimoji="0" lang="en-GB" sz="1800" b="0" i="0" u="none" strike="noStrike" cap="none" normalizeH="0" baseline="0" dirty="0">
                          <a:ln>
                            <a:noFill/>
                          </a:ln>
                          <a:solidFill>
                            <a:schemeClr val="tx1"/>
                          </a:solidFill>
                          <a:effectLst/>
                          <a:latin typeface="Times New Roman" pitchFamily="18" charset="0"/>
                        </a:rPr>
                      </a:br>
                      <a:r>
                        <a:rPr kumimoji="0" lang="en-GB" sz="1800" b="0" i="0" u="none" strike="noStrike" cap="none" normalizeH="0" baseline="0" dirty="0">
                          <a:ln>
                            <a:noFill/>
                          </a:ln>
                          <a:solidFill>
                            <a:schemeClr val="tx1"/>
                          </a:solidFill>
                          <a:effectLst/>
                          <a:latin typeface="Times New Roman" pitchFamily="18" charset="0"/>
                        </a:rPr>
                        <a:t>(Draft D6.0)</a:t>
                      </a:r>
                    </a:p>
                  </a:txBody>
                  <a:tcPr marL="91450" marR="91450" marT="45621" marB="45621"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hMerge="1">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GB" sz="1400" b="0" i="0" u="none" strike="noStrike" cap="none" normalizeH="0" baseline="0" dirty="0">
                        <a:ln>
                          <a:noFill/>
                        </a:ln>
                        <a:solidFill>
                          <a:schemeClr val="tx1"/>
                        </a:solidFill>
                        <a:effectLst/>
                        <a:latin typeface="Times New Roman" pitchFamily="18" charset="0"/>
                      </a:endParaRPr>
                    </a:p>
                  </a:txBody>
                  <a:tcPr marT="45698" marB="45698"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hMerge="1">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GB" sz="1400" b="0" i="0" u="none" strike="noStrike" cap="none" normalizeH="0" baseline="0" dirty="0">
                        <a:ln>
                          <a:noFill/>
                        </a:ln>
                        <a:solidFill>
                          <a:schemeClr val="tx1"/>
                        </a:solidFill>
                        <a:effectLst/>
                        <a:latin typeface="Times New Roman" pitchFamily="18" charset="0"/>
                      </a:endParaRPr>
                    </a:p>
                  </a:txBody>
                  <a:tcPr marT="45698" marB="45698"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gridSpan="3">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GB" sz="1800" b="0" i="0" u="none" strike="noStrike" cap="none" normalizeH="0" baseline="0" dirty="0">
                          <a:ln>
                            <a:noFill/>
                          </a:ln>
                          <a:solidFill>
                            <a:schemeClr val="tx1"/>
                          </a:solidFill>
                          <a:effectLst/>
                          <a:latin typeface="Times New Roman" pitchFamily="18" charset="0"/>
                        </a:rPr>
                        <a:t>SB Re-</a:t>
                      </a:r>
                      <a:r>
                        <a:rPr kumimoji="0" lang="en-GB" sz="1800" b="0" i="0" u="none" strike="noStrike" cap="none" normalizeH="0" baseline="0" dirty="0" err="1">
                          <a:ln>
                            <a:noFill/>
                          </a:ln>
                          <a:solidFill>
                            <a:schemeClr val="tx1"/>
                          </a:solidFill>
                          <a:effectLst/>
                          <a:latin typeface="Times New Roman" pitchFamily="18" charset="0"/>
                        </a:rPr>
                        <a:t>circ</a:t>
                      </a:r>
                      <a:r>
                        <a:rPr kumimoji="0" lang="en-GB" sz="1800" b="0" i="0" u="none" strike="noStrike" cap="none" normalizeH="0" baseline="0" dirty="0">
                          <a:ln>
                            <a:noFill/>
                          </a:ln>
                          <a:solidFill>
                            <a:schemeClr val="tx1"/>
                          </a:solidFill>
                          <a:effectLst/>
                          <a:latin typeface="Times New Roman" pitchFamily="18" charset="0"/>
                        </a:rPr>
                        <a:t> #1</a:t>
                      </a:r>
                      <a:br>
                        <a:rPr kumimoji="0" lang="en-GB" sz="1800" b="0" i="0" u="none" strike="noStrike" cap="none" normalizeH="0" baseline="0" dirty="0">
                          <a:ln>
                            <a:noFill/>
                          </a:ln>
                          <a:solidFill>
                            <a:schemeClr val="tx1"/>
                          </a:solidFill>
                          <a:effectLst/>
                          <a:latin typeface="Times New Roman" pitchFamily="18" charset="0"/>
                        </a:rPr>
                      </a:br>
                      <a:r>
                        <a:rPr kumimoji="0" lang="en-GB" sz="1800" b="0" i="0" u="none" strike="noStrike" cap="none" normalizeH="0" baseline="0" dirty="0">
                          <a:ln>
                            <a:noFill/>
                          </a:ln>
                          <a:solidFill>
                            <a:schemeClr val="tx1"/>
                          </a:solidFill>
                          <a:effectLst/>
                          <a:latin typeface="Times New Roman" pitchFamily="18" charset="0"/>
                        </a:rPr>
                        <a:t>(Draft D7.0)</a:t>
                      </a:r>
                    </a:p>
                  </a:txBody>
                  <a:tcPr marL="91450" marR="91450" marT="45621" marB="45621"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hMerge="1">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endParaRPr kumimoji="0" lang="en-GB" sz="1600" b="0" i="0" u="none" strike="noStrike" cap="none" normalizeH="0" baseline="0" dirty="0">
                        <a:ln>
                          <a:noFill/>
                        </a:ln>
                        <a:solidFill>
                          <a:schemeClr val="tx1"/>
                        </a:solidFill>
                        <a:effectLst/>
                        <a:latin typeface="Times New Roman" pitchFamily="18" charset="0"/>
                      </a:endParaRPr>
                    </a:p>
                  </a:txBody>
                  <a:tcPr marL="91450" marR="91450" marT="45621" marB="45621"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hMerge="1">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endParaRPr kumimoji="0" lang="en-GB" sz="1600" b="0" i="0" u="none" strike="noStrike" cap="none" normalizeH="0" baseline="0" dirty="0">
                        <a:ln>
                          <a:noFill/>
                        </a:ln>
                        <a:solidFill>
                          <a:schemeClr val="tx1"/>
                        </a:solidFill>
                        <a:effectLst/>
                        <a:latin typeface="Times New Roman" pitchFamily="18" charset="0"/>
                      </a:endParaRPr>
                    </a:p>
                  </a:txBody>
                  <a:tcPr marL="91450" marR="91450" marT="45621" marB="45621"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gridSpan="3">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GB" sz="1800" b="0" i="0" u="none" strike="noStrike" cap="none" normalizeH="0" baseline="0" dirty="0">
                          <a:ln>
                            <a:noFill/>
                          </a:ln>
                          <a:solidFill>
                            <a:schemeClr val="tx1"/>
                          </a:solidFill>
                          <a:effectLst/>
                          <a:latin typeface="Times New Roman" pitchFamily="18" charset="0"/>
                        </a:rPr>
                        <a:t>SB Re-</a:t>
                      </a:r>
                      <a:r>
                        <a:rPr kumimoji="0" lang="en-GB" sz="1800" b="0" i="0" u="none" strike="noStrike" cap="none" normalizeH="0" baseline="0" dirty="0" err="1">
                          <a:ln>
                            <a:noFill/>
                          </a:ln>
                          <a:solidFill>
                            <a:schemeClr val="tx1"/>
                          </a:solidFill>
                          <a:effectLst/>
                          <a:latin typeface="Times New Roman" pitchFamily="18" charset="0"/>
                        </a:rPr>
                        <a:t>circ</a:t>
                      </a:r>
                      <a:r>
                        <a:rPr kumimoji="0" lang="en-GB" sz="1800" b="0" i="0" u="none" strike="noStrike" cap="none" normalizeH="0" baseline="0" dirty="0">
                          <a:ln>
                            <a:noFill/>
                          </a:ln>
                          <a:solidFill>
                            <a:schemeClr val="tx1"/>
                          </a:solidFill>
                          <a:effectLst/>
                          <a:latin typeface="Times New Roman" pitchFamily="18" charset="0"/>
                        </a:rPr>
                        <a:t> #2</a:t>
                      </a:r>
                      <a:br>
                        <a:rPr kumimoji="0" lang="en-GB" sz="1800" b="0" i="0" u="none" strike="noStrike" cap="none" normalizeH="0" baseline="0" dirty="0">
                          <a:ln>
                            <a:noFill/>
                          </a:ln>
                          <a:solidFill>
                            <a:schemeClr val="tx1"/>
                          </a:solidFill>
                          <a:effectLst/>
                          <a:latin typeface="Times New Roman" pitchFamily="18" charset="0"/>
                        </a:rPr>
                      </a:br>
                      <a:r>
                        <a:rPr kumimoji="0" lang="en-GB" sz="1800" b="0" i="0" u="none" strike="noStrike" cap="none" normalizeH="0" baseline="0" dirty="0">
                          <a:ln>
                            <a:noFill/>
                          </a:ln>
                          <a:solidFill>
                            <a:schemeClr val="tx1"/>
                          </a:solidFill>
                          <a:effectLst/>
                          <a:latin typeface="Times New Roman" pitchFamily="18" charset="0"/>
                        </a:rPr>
                        <a:t>(Draft D8.0)</a:t>
                      </a:r>
                    </a:p>
                  </a:txBody>
                  <a:tcPr marL="91450" marR="91450" marT="45621" marB="45621"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hMerge="1">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endParaRPr kumimoji="0" lang="en-GB" sz="1600" b="0" i="0" u="none" strike="noStrike" cap="none" normalizeH="0" baseline="0" dirty="0">
                        <a:ln>
                          <a:noFill/>
                        </a:ln>
                        <a:solidFill>
                          <a:schemeClr val="tx1"/>
                        </a:solidFill>
                        <a:effectLst/>
                        <a:latin typeface="Times New Roman" pitchFamily="18" charset="0"/>
                      </a:endParaRPr>
                    </a:p>
                  </a:txBody>
                  <a:tcPr marL="91450" marR="91450" marT="45621" marB="45621"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hMerge="1">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endParaRPr kumimoji="0" lang="en-GB" sz="1600" b="0" i="0" u="none" strike="noStrike" cap="none" normalizeH="0" baseline="0" dirty="0">
                        <a:ln>
                          <a:noFill/>
                        </a:ln>
                        <a:solidFill>
                          <a:schemeClr val="tx1"/>
                        </a:solidFill>
                        <a:effectLst/>
                        <a:latin typeface="Times New Roman" pitchFamily="18" charset="0"/>
                      </a:endParaRPr>
                    </a:p>
                  </a:txBody>
                  <a:tcPr marL="91450" marR="91450" marT="45621" marB="45621"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2000" b="0" i="0" u="none" strike="noStrike" cap="none" normalizeH="0" baseline="0" dirty="0" err="1">
                          <a:ln>
                            <a:noFill/>
                          </a:ln>
                          <a:solidFill>
                            <a:schemeClr val="tx1"/>
                          </a:solidFill>
                          <a:effectLst/>
                          <a:latin typeface="Times New Roman" pitchFamily="18" charset="0"/>
                        </a:rPr>
                        <a:t>Req</a:t>
                      </a:r>
                      <a:br>
                        <a:rPr kumimoji="0" lang="en-GB" sz="2000" b="0" i="0" u="none" strike="noStrike" cap="none" normalizeH="0" baseline="0" dirty="0">
                          <a:ln>
                            <a:noFill/>
                          </a:ln>
                          <a:solidFill>
                            <a:schemeClr val="tx1"/>
                          </a:solidFill>
                          <a:effectLst/>
                          <a:latin typeface="Times New Roman" pitchFamily="18" charset="0"/>
                        </a:rPr>
                      </a:br>
                      <a:r>
                        <a:rPr kumimoji="0" lang="en-GB" sz="2000" b="0" i="0" u="none" strike="noStrike" cap="none" normalizeH="0" baseline="0" dirty="0">
                          <a:ln>
                            <a:noFill/>
                          </a:ln>
                          <a:solidFill>
                            <a:schemeClr val="tx1"/>
                          </a:solidFill>
                          <a:effectLst/>
                          <a:latin typeface="Times New Roman" pitchFamily="18" charset="0"/>
                        </a:rPr>
                        <a:t>%</a:t>
                      </a:r>
                    </a:p>
                  </a:txBody>
                  <a:tcPr marL="90009" marR="90009" marT="46701" marB="46701"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382058">
                <a:tc vMerge="1">
                  <a:txBody>
                    <a:bodyPr/>
                    <a:lstStyle/>
                    <a:p>
                      <a:endParaRPr lang="en-GB"/>
                    </a:p>
                  </a:txBody>
                  <a:tcPr>
                    <a:lnT w="28575" cap="flat" cmpd="sng" algn="ctr">
                      <a:solidFill>
                        <a:schemeClr val="tx1"/>
                      </a:solidFill>
                      <a:prstDash val="solid"/>
                      <a:round/>
                      <a:headEnd type="none" w="med" len="med"/>
                      <a:tailEnd type="none" w="med" len="med"/>
                    </a:lnT>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400" b="0" i="0" u="none" strike="noStrike" cap="none" normalizeH="0" baseline="0" dirty="0">
                          <a:ln>
                            <a:noFill/>
                          </a:ln>
                          <a:solidFill>
                            <a:schemeClr val="tx1"/>
                          </a:solidFill>
                          <a:effectLst/>
                          <a:latin typeface="Times New Roman" pitchFamily="18" charset="0"/>
                        </a:rPr>
                        <a:t>#</a:t>
                      </a:r>
                    </a:p>
                  </a:txBody>
                  <a:tcPr marL="90009" marR="90009" marT="46701" marB="46701" anchor="ctr" anchorCtr="1" horzOverflow="overflow">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400" b="0" i="0" u="none" strike="noStrike" cap="none" normalizeH="0" baseline="0" dirty="0">
                          <a:ln>
                            <a:noFill/>
                          </a:ln>
                          <a:solidFill>
                            <a:schemeClr val="tx1"/>
                          </a:solidFill>
                          <a:effectLst/>
                          <a:latin typeface="Times New Roman" pitchFamily="18" charset="0"/>
                        </a:rPr>
                        <a:t>%</a:t>
                      </a:r>
                    </a:p>
                  </a:txBody>
                  <a:tcPr marL="90009" marR="90009" marT="46701" marB="46701"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400" b="0" i="0" u="none" strike="noStrike" cap="none" normalizeH="0" baseline="0" dirty="0">
                          <a:ln>
                            <a:noFill/>
                          </a:ln>
                          <a:solidFill>
                            <a:schemeClr val="tx1"/>
                          </a:solidFill>
                          <a:effectLst/>
                          <a:latin typeface="Times New Roman" pitchFamily="18" charset="0"/>
                        </a:rPr>
                        <a:t>Status</a:t>
                      </a:r>
                    </a:p>
                  </a:txBody>
                  <a:tcPr marL="90009" marR="90009" marT="46701" marB="46701"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400" b="0" i="0" u="none" strike="noStrike" cap="none" normalizeH="0" baseline="0" dirty="0">
                          <a:ln>
                            <a:noFill/>
                          </a:ln>
                          <a:solidFill>
                            <a:schemeClr val="tx1"/>
                          </a:solidFill>
                          <a:effectLst/>
                          <a:latin typeface="Times New Roman" pitchFamily="18" charset="0"/>
                        </a:rPr>
                        <a:t>#</a:t>
                      </a:r>
                    </a:p>
                  </a:txBody>
                  <a:tcPr marL="90009" marR="90009" marT="46701" marB="46701"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400" b="0" i="0" u="none" strike="noStrike" cap="none" normalizeH="0" baseline="0" dirty="0">
                          <a:ln>
                            <a:noFill/>
                          </a:ln>
                          <a:solidFill>
                            <a:schemeClr val="tx1"/>
                          </a:solidFill>
                          <a:effectLst/>
                          <a:latin typeface="Times New Roman" pitchFamily="18" charset="0"/>
                        </a:rPr>
                        <a:t>%</a:t>
                      </a:r>
                    </a:p>
                  </a:txBody>
                  <a:tcPr marL="90009" marR="90009" marT="46701" marB="46701"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400" b="0" i="0" u="none" strike="noStrike" cap="none" normalizeH="0" baseline="0" dirty="0">
                          <a:ln>
                            <a:noFill/>
                          </a:ln>
                          <a:solidFill>
                            <a:schemeClr val="tx1"/>
                          </a:solidFill>
                          <a:effectLst/>
                          <a:latin typeface="Times New Roman" pitchFamily="18" charset="0"/>
                        </a:rPr>
                        <a:t>Status</a:t>
                      </a:r>
                    </a:p>
                  </a:txBody>
                  <a:tcPr marL="90009" marR="90009" marT="46701" marB="46701"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400" b="0" i="0" u="none" strike="noStrike" cap="none" normalizeH="0" baseline="0" dirty="0">
                          <a:ln>
                            <a:noFill/>
                          </a:ln>
                          <a:solidFill>
                            <a:schemeClr val="tx1"/>
                          </a:solidFill>
                          <a:effectLst/>
                          <a:latin typeface="Times New Roman" pitchFamily="18" charset="0"/>
                        </a:rPr>
                        <a:t>#</a:t>
                      </a:r>
                    </a:p>
                  </a:txBody>
                  <a:tcPr marL="90009" marR="90009" marT="46701" marB="46701"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400" b="0" i="0" u="none" strike="noStrike" cap="none" normalizeH="0" baseline="0" dirty="0">
                          <a:ln>
                            <a:noFill/>
                          </a:ln>
                          <a:solidFill>
                            <a:schemeClr val="tx1"/>
                          </a:solidFill>
                          <a:effectLst/>
                          <a:latin typeface="Times New Roman" pitchFamily="18" charset="0"/>
                        </a:rPr>
                        <a:t>%</a:t>
                      </a:r>
                    </a:p>
                  </a:txBody>
                  <a:tcPr marL="90009" marR="90009" marT="46701" marB="46701"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400" b="0" i="0" u="none" strike="noStrike" cap="none" normalizeH="0" baseline="0" dirty="0">
                          <a:ln>
                            <a:noFill/>
                          </a:ln>
                          <a:solidFill>
                            <a:schemeClr val="tx1"/>
                          </a:solidFill>
                          <a:effectLst/>
                          <a:latin typeface="Times New Roman" pitchFamily="18" charset="0"/>
                        </a:rPr>
                        <a:t>Status</a:t>
                      </a:r>
                    </a:p>
                  </a:txBody>
                  <a:tcPr marL="90009" marR="90009" marT="46701" marB="46701"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endParaRPr lang="en-GB" sz="2000" dirty="0"/>
                    </a:p>
                  </a:txBody>
                  <a:tcPr>
                    <a:lnL w="28575" cap="flat" cmpd="sng" algn="ctr">
                      <a:solidFill>
                        <a:schemeClr val="tx1"/>
                      </a:solidFill>
                      <a:prstDash val="solid"/>
                      <a:round/>
                      <a:headEnd type="none" w="med" len="med"/>
                      <a:tailEnd type="none" w="med" len="med"/>
                    </a:lnL>
                    <a:lnT w="28575"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0001"/>
                  </a:ext>
                </a:extLst>
              </a:tr>
              <a:tr h="325170">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400" b="0" i="0" u="none" strike="noStrike" cap="none" spc="-50" normalizeH="0" baseline="0" dirty="0">
                          <a:ln>
                            <a:noFill/>
                          </a:ln>
                          <a:solidFill>
                            <a:schemeClr val="tx1"/>
                          </a:solidFill>
                          <a:effectLst/>
                          <a:latin typeface="Times New Roman" pitchFamily="18" charset="0"/>
                        </a:rPr>
                        <a:t>Abstain</a:t>
                      </a:r>
                    </a:p>
                  </a:txBody>
                  <a:tcPr marL="90009" marR="90009" marT="46701" marB="46701"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0" i="0" u="none" strike="noStrike" kern="1200" cap="none" normalizeH="0" baseline="0" dirty="0">
                          <a:ln>
                            <a:noFill/>
                          </a:ln>
                          <a:solidFill>
                            <a:schemeClr val="tx1"/>
                          </a:solidFill>
                          <a:effectLst/>
                          <a:latin typeface="Times New Roman" pitchFamily="18" charset="0"/>
                          <a:ea typeface="+mn-ea"/>
                          <a:cs typeface="+mn-cs"/>
                        </a:rPr>
                        <a:t>4</a:t>
                      </a:r>
                      <a:endParaRPr kumimoji="0" lang="en-GB" sz="1400" b="0" i="0" u="none" strike="noStrike" kern="1200" cap="none" normalizeH="0" baseline="0" dirty="0">
                        <a:ln>
                          <a:noFill/>
                        </a:ln>
                        <a:solidFill>
                          <a:schemeClr val="tx1"/>
                        </a:solidFill>
                        <a:effectLst/>
                        <a:latin typeface="Times New Roman" pitchFamily="18" charset="0"/>
                        <a:ea typeface="+mn-ea"/>
                        <a:cs typeface="+mn-cs"/>
                      </a:endParaRPr>
                    </a:p>
                  </a:txBody>
                  <a:tcPr marL="90009" marR="90009" marT="46701" marB="46701"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0" i="0" u="none" strike="noStrike" kern="1200" cap="none" normalizeH="0" baseline="0" dirty="0">
                          <a:ln>
                            <a:noFill/>
                          </a:ln>
                          <a:solidFill>
                            <a:schemeClr val="tx1"/>
                          </a:solidFill>
                          <a:effectLst/>
                          <a:latin typeface="Times New Roman" pitchFamily="18" charset="0"/>
                          <a:ea typeface="+mn-ea"/>
                          <a:cs typeface="+mn-cs"/>
                        </a:rPr>
                        <a:t>6</a:t>
                      </a:r>
                      <a:endParaRPr kumimoji="0" lang="en-GB" sz="1400" b="0" i="0" u="none" strike="noStrike" kern="1200" cap="none" normalizeH="0" baseline="0" dirty="0">
                        <a:ln>
                          <a:noFill/>
                        </a:ln>
                        <a:solidFill>
                          <a:schemeClr val="tx1"/>
                        </a:solidFill>
                        <a:effectLst/>
                        <a:latin typeface="Times New Roman" pitchFamily="18" charset="0"/>
                        <a:ea typeface="+mn-ea"/>
                        <a:cs typeface="+mn-cs"/>
                      </a:endParaRPr>
                    </a:p>
                  </a:txBody>
                  <a:tcPr marL="90009" marR="90009" marT="46701" marB="46701"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GB" sz="1400" b="0" i="0" u="none" strike="noStrike" cap="none" normalizeH="0" baseline="0" dirty="0">
                          <a:ln>
                            <a:noFill/>
                          </a:ln>
                          <a:solidFill>
                            <a:schemeClr val="tx1"/>
                          </a:solidFill>
                          <a:effectLst/>
                          <a:latin typeface="Times New Roman" pitchFamily="18" charset="0"/>
                        </a:rPr>
                        <a:t>-</a:t>
                      </a:r>
                    </a:p>
                  </a:txBody>
                  <a:tcPr marL="90009" marR="90009" marT="46701" marB="46701"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0" i="0" u="none" strike="noStrike" kern="1200" cap="none" normalizeH="0" baseline="0" dirty="0">
                          <a:ln>
                            <a:noFill/>
                          </a:ln>
                          <a:solidFill>
                            <a:schemeClr val="tx1"/>
                          </a:solidFill>
                          <a:effectLst/>
                          <a:latin typeface="Times New Roman" pitchFamily="18" charset="0"/>
                          <a:ea typeface="+mn-ea"/>
                          <a:cs typeface="+mn-cs"/>
                        </a:rPr>
                        <a:t>4</a:t>
                      </a:r>
                      <a:endParaRPr kumimoji="0" lang="en-GB" sz="1400" b="0" i="0" u="none" strike="noStrike" kern="1200" cap="none" normalizeH="0" baseline="0" dirty="0">
                        <a:ln>
                          <a:noFill/>
                        </a:ln>
                        <a:solidFill>
                          <a:schemeClr val="tx1"/>
                        </a:solidFill>
                        <a:effectLst/>
                        <a:latin typeface="Times New Roman" pitchFamily="18" charset="0"/>
                        <a:ea typeface="+mn-ea"/>
                        <a:cs typeface="+mn-cs"/>
                      </a:endParaRPr>
                    </a:p>
                  </a:txBody>
                  <a:tcPr marL="90009" marR="90009" marT="46701" marB="46701"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0" i="0" u="none" strike="noStrike" kern="1200" cap="none" normalizeH="0" baseline="0" dirty="0">
                          <a:ln>
                            <a:noFill/>
                          </a:ln>
                          <a:solidFill>
                            <a:schemeClr val="tx1"/>
                          </a:solidFill>
                          <a:effectLst/>
                          <a:latin typeface="Times New Roman" pitchFamily="18" charset="0"/>
                          <a:ea typeface="+mn-ea"/>
                          <a:cs typeface="+mn-cs"/>
                        </a:rPr>
                        <a:t>6</a:t>
                      </a:r>
                      <a:endParaRPr kumimoji="0" lang="en-GB" sz="1400" b="0" i="0" u="none" strike="noStrike" kern="1200" cap="none" normalizeH="0" baseline="0" dirty="0">
                        <a:ln>
                          <a:noFill/>
                        </a:ln>
                        <a:solidFill>
                          <a:schemeClr val="tx1"/>
                        </a:solidFill>
                        <a:effectLst/>
                        <a:latin typeface="Times New Roman" pitchFamily="18" charset="0"/>
                        <a:ea typeface="+mn-ea"/>
                        <a:cs typeface="+mn-cs"/>
                      </a:endParaRPr>
                    </a:p>
                  </a:txBody>
                  <a:tcPr marL="90009" marR="90009" marT="46701" marB="46701"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GB" sz="1400" b="0" i="0" u="none" strike="noStrike" cap="none" normalizeH="0" baseline="0" dirty="0">
                          <a:ln>
                            <a:noFill/>
                          </a:ln>
                          <a:solidFill>
                            <a:schemeClr val="tx1"/>
                          </a:solidFill>
                          <a:effectLst/>
                          <a:latin typeface="Times New Roman" pitchFamily="18" charset="0"/>
                        </a:rPr>
                        <a:t>-</a:t>
                      </a:r>
                    </a:p>
                  </a:txBody>
                  <a:tcPr marL="90009" marR="90009" marT="46701" marB="46701"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GB" sz="1400" b="0" i="0" u="none" strike="noStrike" kern="1200" cap="none" normalizeH="0" baseline="0" dirty="0">
                        <a:ln>
                          <a:noFill/>
                        </a:ln>
                        <a:solidFill>
                          <a:schemeClr val="tx1"/>
                        </a:solidFill>
                        <a:effectLst/>
                        <a:latin typeface="Times New Roman" pitchFamily="18" charset="0"/>
                        <a:ea typeface="+mn-ea"/>
                        <a:cs typeface="+mn-cs"/>
                      </a:endParaRPr>
                    </a:p>
                  </a:txBody>
                  <a:tcPr marL="90009" marR="90009" marT="46701" marB="46701"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GB" sz="1400" b="0" i="0" u="none" strike="noStrike" kern="1200" cap="none" normalizeH="0" baseline="0" dirty="0">
                        <a:ln>
                          <a:noFill/>
                        </a:ln>
                        <a:solidFill>
                          <a:schemeClr val="tx1"/>
                        </a:solidFill>
                        <a:effectLst/>
                        <a:latin typeface="Times New Roman" pitchFamily="18" charset="0"/>
                        <a:ea typeface="+mn-ea"/>
                        <a:cs typeface="+mn-cs"/>
                      </a:endParaRPr>
                    </a:p>
                  </a:txBody>
                  <a:tcPr marL="90009" marR="90009" marT="46701" marB="46701"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GB" sz="1400" b="0" i="0" u="none" strike="noStrike" cap="none" normalizeH="0" baseline="0" dirty="0">
                          <a:ln>
                            <a:noFill/>
                          </a:ln>
                          <a:solidFill>
                            <a:schemeClr val="tx1"/>
                          </a:solidFill>
                          <a:effectLst/>
                          <a:latin typeface="Times New Roman" pitchFamily="18" charset="0"/>
                        </a:rPr>
                        <a:t>-</a:t>
                      </a:r>
                    </a:p>
                  </a:txBody>
                  <a:tcPr marL="90009" marR="90009" marT="46701" marB="46701"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400" b="0" i="0" u="none" strike="noStrike" cap="none" normalizeH="0" baseline="0" dirty="0">
                          <a:ln>
                            <a:noFill/>
                          </a:ln>
                          <a:solidFill>
                            <a:schemeClr val="tx1"/>
                          </a:solidFill>
                          <a:effectLst/>
                          <a:latin typeface="Times New Roman" pitchFamily="18" charset="0"/>
                        </a:rPr>
                        <a:t>N/A</a:t>
                      </a:r>
                    </a:p>
                  </a:txBody>
                  <a:tcPr marL="90009" marR="90009" marT="46701" marB="46701"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325170">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400" b="0" i="0" u="none" strike="noStrike" cap="none" spc="-50" normalizeH="0" baseline="0" dirty="0">
                          <a:ln>
                            <a:noFill/>
                          </a:ln>
                          <a:solidFill>
                            <a:schemeClr val="tx1"/>
                          </a:solidFill>
                          <a:effectLst/>
                          <a:latin typeface="Times New Roman" pitchFamily="18" charset="0"/>
                        </a:rPr>
                        <a:t>Disapprove with comments</a:t>
                      </a:r>
                    </a:p>
                  </a:txBody>
                  <a:tcPr marL="90009" marR="90009" marT="46701" marB="46701"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0" i="0" u="none" strike="noStrike" kern="1200" cap="none" normalizeH="0" baseline="0" dirty="0">
                          <a:ln>
                            <a:noFill/>
                          </a:ln>
                          <a:solidFill>
                            <a:schemeClr val="tx1"/>
                          </a:solidFill>
                          <a:effectLst/>
                          <a:latin typeface="Times New Roman" pitchFamily="18" charset="0"/>
                          <a:ea typeface="+mn-ea"/>
                          <a:cs typeface="+mn-cs"/>
                        </a:rPr>
                        <a:t>3</a:t>
                      </a:r>
                      <a:endParaRPr kumimoji="0" lang="en-GB" sz="1400" b="0" i="0" u="none" strike="noStrike" kern="1200" cap="none" normalizeH="0" baseline="0" dirty="0">
                        <a:ln>
                          <a:noFill/>
                        </a:ln>
                        <a:solidFill>
                          <a:schemeClr val="tx1"/>
                        </a:solidFill>
                        <a:effectLst/>
                        <a:latin typeface="Times New Roman" pitchFamily="18" charset="0"/>
                        <a:ea typeface="+mn-ea"/>
                        <a:cs typeface="+mn-cs"/>
                      </a:endParaRPr>
                    </a:p>
                  </a:txBody>
                  <a:tcPr marL="90009" marR="90009" marT="46701" marB="46701"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0" i="0" u="none" strike="noStrike" kern="1200" cap="none" normalizeH="0" baseline="0" dirty="0">
                          <a:ln>
                            <a:noFill/>
                          </a:ln>
                          <a:solidFill>
                            <a:schemeClr val="tx1"/>
                          </a:solidFill>
                          <a:effectLst/>
                          <a:latin typeface="Times New Roman" pitchFamily="18" charset="0"/>
                          <a:ea typeface="+mn-ea"/>
                          <a:cs typeface="+mn-cs"/>
                        </a:rPr>
                        <a:t>6</a:t>
                      </a:r>
                      <a:endParaRPr kumimoji="0" lang="en-GB" sz="1400" b="0" i="0" u="none" strike="noStrike" kern="1200" cap="none" normalizeH="0" baseline="0" dirty="0">
                        <a:ln>
                          <a:noFill/>
                        </a:ln>
                        <a:solidFill>
                          <a:schemeClr val="tx1"/>
                        </a:solidFill>
                        <a:effectLst/>
                        <a:latin typeface="Times New Roman" pitchFamily="18" charset="0"/>
                        <a:ea typeface="+mn-ea"/>
                        <a:cs typeface="+mn-cs"/>
                      </a:endParaRPr>
                    </a:p>
                  </a:txBody>
                  <a:tcPr marL="90009" marR="90009" marT="46701" marB="46701"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400" b="0" i="0" u="none" strike="noStrike" cap="none" normalizeH="0" baseline="0" dirty="0">
                          <a:ln>
                            <a:noFill/>
                          </a:ln>
                          <a:solidFill>
                            <a:schemeClr val="tx1"/>
                          </a:solidFill>
                          <a:effectLst/>
                          <a:latin typeface="Times New Roman" pitchFamily="18" charset="0"/>
                        </a:rPr>
                        <a:t>-</a:t>
                      </a:r>
                    </a:p>
                  </a:txBody>
                  <a:tcPr marL="90009" marR="90009" marT="46701" marB="46701"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0" i="0" u="none" strike="noStrike" kern="1200" cap="none" normalizeH="0" baseline="0" dirty="0">
                          <a:ln>
                            <a:noFill/>
                          </a:ln>
                          <a:solidFill>
                            <a:schemeClr val="tx1"/>
                          </a:solidFill>
                          <a:effectLst/>
                          <a:latin typeface="Times New Roman" pitchFamily="18" charset="0"/>
                          <a:ea typeface="+mn-ea"/>
                          <a:cs typeface="+mn-cs"/>
                        </a:rPr>
                        <a:t>0</a:t>
                      </a:r>
                      <a:endParaRPr kumimoji="0" lang="en-GB" sz="1400" b="0" i="0" u="none" strike="noStrike" kern="1200" cap="none" normalizeH="0" baseline="0" dirty="0">
                        <a:ln>
                          <a:noFill/>
                        </a:ln>
                        <a:solidFill>
                          <a:schemeClr val="tx1"/>
                        </a:solidFill>
                        <a:effectLst/>
                        <a:latin typeface="Times New Roman" pitchFamily="18" charset="0"/>
                        <a:ea typeface="+mn-ea"/>
                        <a:cs typeface="+mn-cs"/>
                      </a:endParaRPr>
                    </a:p>
                  </a:txBody>
                  <a:tcPr marL="90009" marR="90009" marT="46701" marB="46701"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0" i="0" u="none" strike="noStrike" kern="1200" cap="none" normalizeH="0" baseline="0" dirty="0">
                          <a:ln>
                            <a:noFill/>
                          </a:ln>
                          <a:solidFill>
                            <a:schemeClr val="tx1"/>
                          </a:solidFill>
                          <a:effectLst/>
                          <a:latin typeface="Times New Roman" pitchFamily="18" charset="0"/>
                          <a:ea typeface="+mn-ea"/>
                          <a:cs typeface="+mn-cs"/>
                        </a:rPr>
                        <a:t>0</a:t>
                      </a:r>
                      <a:endParaRPr kumimoji="0" lang="en-GB" sz="1400" b="0" i="0" u="none" strike="noStrike" kern="1200" cap="none" normalizeH="0" baseline="0" dirty="0">
                        <a:ln>
                          <a:noFill/>
                        </a:ln>
                        <a:solidFill>
                          <a:schemeClr val="tx1"/>
                        </a:solidFill>
                        <a:effectLst/>
                        <a:latin typeface="Times New Roman" pitchFamily="18" charset="0"/>
                        <a:ea typeface="+mn-ea"/>
                        <a:cs typeface="+mn-cs"/>
                      </a:endParaRPr>
                    </a:p>
                  </a:txBody>
                  <a:tcPr marL="90009" marR="90009" marT="46701" marB="46701"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400" b="0" i="0" u="none" strike="noStrike" cap="none" normalizeH="0" baseline="0" dirty="0">
                          <a:ln>
                            <a:noFill/>
                          </a:ln>
                          <a:solidFill>
                            <a:schemeClr val="tx1"/>
                          </a:solidFill>
                          <a:effectLst/>
                          <a:latin typeface="Times New Roman" pitchFamily="18" charset="0"/>
                        </a:rPr>
                        <a:t>-</a:t>
                      </a:r>
                    </a:p>
                  </a:txBody>
                  <a:tcPr marL="90009" marR="90009" marT="46701" marB="46701"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GB" sz="1400" b="0" i="0" u="none" strike="noStrike" kern="1200" cap="none" normalizeH="0" baseline="0" dirty="0">
                        <a:ln>
                          <a:noFill/>
                        </a:ln>
                        <a:solidFill>
                          <a:schemeClr val="tx1"/>
                        </a:solidFill>
                        <a:effectLst/>
                        <a:latin typeface="Times New Roman" pitchFamily="18" charset="0"/>
                        <a:ea typeface="+mn-ea"/>
                        <a:cs typeface="+mn-cs"/>
                      </a:endParaRPr>
                    </a:p>
                  </a:txBody>
                  <a:tcPr marL="90009" marR="90009" marT="46701" marB="46701"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GB" sz="1400" b="0" i="0" u="none" strike="noStrike" kern="1200" cap="none" normalizeH="0" baseline="0" dirty="0">
                        <a:ln>
                          <a:noFill/>
                        </a:ln>
                        <a:solidFill>
                          <a:schemeClr val="tx1"/>
                        </a:solidFill>
                        <a:effectLst/>
                        <a:latin typeface="Times New Roman" pitchFamily="18" charset="0"/>
                        <a:ea typeface="+mn-ea"/>
                        <a:cs typeface="+mn-cs"/>
                      </a:endParaRPr>
                    </a:p>
                  </a:txBody>
                  <a:tcPr marL="90009" marR="90009" marT="46701" marB="46701"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400" b="0" i="0" u="none" strike="noStrike" cap="none" normalizeH="0" baseline="0" dirty="0">
                          <a:ln>
                            <a:noFill/>
                          </a:ln>
                          <a:solidFill>
                            <a:schemeClr val="tx1"/>
                          </a:solidFill>
                          <a:effectLst/>
                          <a:latin typeface="Times New Roman" pitchFamily="18" charset="0"/>
                        </a:rPr>
                        <a:t>-</a:t>
                      </a:r>
                    </a:p>
                  </a:txBody>
                  <a:tcPr marL="90009" marR="90009" marT="46701" marB="46701"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400" b="0" i="0" u="none" strike="noStrike" cap="none" normalizeH="0" baseline="0" dirty="0">
                          <a:ln>
                            <a:noFill/>
                          </a:ln>
                          <a:solidFill>
                            <a:schemeClr val="tx1"/>
                          </a:solidFill>
                          <a:effectLst/>
                          <a:latin typeface="Times New Roman" pitchFamily="18" charset="0"/>
                        </a:rPr>
                        <a:t>-</a:t>
                      </a:r>
                    </a:p>
                  </a:txBody>
                  <a:tcPr marL="90009" marR="90009" marT="46701" marB="46701"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325170">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400" b="0" i="0" u="none" strike="noStrike" cap="none" spc="-50" normalizeH="0" baseline="0" dirty="0">
                          <a:ln>
                            <a:noFill/>
                          </a:ln>
                          <a:solidFill>
                            <a:schemeClr val="tx1"/>
                          </a:solidFill>
                          <a:effectLst/>
                          <a:latin typeface="Times New Roman" pitchFamily="18" charset="0"/>
                        </a:rPr>
                        <a:t>Disapprove w/o comment</a:t>
                      </a:r>
                    </a:p>
                  </a:txBody>
                  <a:tcPr marL="90009" marR="90009" marT="46701" marB="46701"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0" i="0" u="none" strike="noStrike" kern="1200" cap="none" normalizeH="0" baseline="0" dirty="0">
                          <a:ln>
                            <a:noFill/>
                          </a:ln>
                          <a:solidFill>
                            <a:schemeClr val="tx1"/>
                          </a:solidFill>
                          <a:effectLst/>
                          <a:latin typeface="Times New Roman" pitchFamily="18" charset="0"/>
                          <a:ea typeface="+mn-ea"/>
                          <a:cs typeface="+mn-cs"/>
                        </a:rPr>
                        <a:t>0</a:t>
                      </a:r>
                      <a:endParaRPr kumimoji="0" lang="en-GB" sz="1400" b="0" i="0" u="none" strike="noStrike" kern="1200" cap="none" normalizeH="0" baseline="0" dirty="0">
                        <a:ln>
                          <a:noFill/>
                        </a:ln>
                        <a:solidFill>
                          <a:schemeClr val="tx1"/>
                        </a:solidFill>
                        <a:effectLst/>
                        <a:latin typeface="Times New Roman" pitchFamily="18" charset="0"/>
                        <a:ea typeface="+mn-ea"/>
                        <a:cs typeface="+mn-cs"/>
                      </a:endParaRPr>
                    </a:p>
                  </a:txBody>
                  <a:tcPr marL="90009" marR="90009" marT="46701" marB="46701"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0" i="0" u="none" strike="noStrike" kern="1200" cap="none" normalizeH="0" baseline="0" dirty="0">
                          <a:ln>
                            <a:noFill/>
                          </a:ln>
                          <a:solidFill>
                            <a:schemeClr val="tx1"/>
                          </a:solidFill>
                          <a:effectLst/>
                          <a:latin typeface="Times New Roman" pitchFamily="18" charset="0"/>
                          <a:ea typeface="+mn-ea"/>
                          <a:cs typeface="+mn-cs"/>
                        </a:rPr>
                        <a:t>0</a:t>
                      </a:r>
                      <a:endParaRPr kumimoji="0" lang="en-GB" sz="1400" b="0" i="0" u="none" strike="noStrike" kern="1200" cap="none" normalizeH="0" baseline="0" dirty="0">
                        <a:ln>
                          <a:noFill/>
                        </a:ln>
                        <a:solidFill>
                          <a:schemeClr val="tx1"/>
                        </a:solidFill>
                        <a:effectLst/>
                        <a:latin typeface="Times New Roman" pitchFamily="18" charset="0"/>
                        <a:ea typeface="+mn-ea"/>
                        <a:cs typeface="+mn-cs"/>
                      </a:endParaRPr>
                    </a:p>
                  </a:txBody>
                  <a:tcPr marL="90009" marR="90009" marT="46701" marB="46701"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400" b="0" i="0" u="none" strike="noStrike" cap="none" normalizeH="0" baseline="0" dirty="0">
                          <a:ln>
                            <a:noFill/>
                          </a:ln>
                          <a:solidFill>
                            <a:schemeClr val="tx1"/>
                          </a:solidFill>
                          <a:effectLst/>
                          <a:latin typeface="Times New Roman" pitchFamily="18" charset="0"/>
                        </a:rPr>
                        <a:t>-</a:t>
                      </a:r>
                    </a:p>
                  </a:txBody>
                  <a:tcPr marL="90009" marR="90009" marT="46701" marB="46701"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0" i="0" u="none" strike="noStrike" kern="1200" cap="none" normalizeH="0" baseline="0" dirty="0">
                          <a:ln>
                            <a:noFill/>
                          </a:ln>
                          <a:solidFill>
                            <a:schemeClr val="tx1"/>
                          </a:solidFill>
                          <a:effectLst/>
                          <a:latin typeface="Times New Roman" pitchFamily="18" charset="0"/>
                          <a:ea typeface="+mn-ea"/>
                          <a:cs typeface="+mn-cs"/>
                        </a:rPr>
                        <a:t>0</a:t>
                      </a:r>
                      <a:endParaRPr kumimoji="0" lang="en-GB" sz="1400" b="0" i="0" u="none" strike="noStrike" kern="1200" cap="none" normalizeH="0" baseline="0" dirty="0">
                        <a:ln>
                          <a:noFill/>
                        </a:ln>
                        <a:solidFill>
                          <a:schemeClr val="tx1"/>
                        </a:solidFill>
                        <a:effectLst/>
                        <a:latin typeface="Times New Roman" pitchFamily="18" charset="0"/>
                        <a:ea typeface="+mn-ea"/>
                        <a:cs typeface="+mn-cs"/>
                      </a:endParaRPr>
                    </a:p>
                  </a:txBody>
                  <a:tcPr marL="90009" marR="90009" marT="46701" marB="46701"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0" i="0" u="none" strike="noStrike" kern="1200" cap="none" normalizeH="0" baseline="0" dirty="0">
                          <a:ln>
                            <a:noFill/>
                          </a:ln>
                          <a:solidFill>
                            <a:schemeClr val="tx1"/>
                          </a:solidFill>
                          <a:effectLst/>
                          <a:latin typeface="Times New Roman" pitchFamily="18" charset="0"/>
                          <a:ea typeface="+mn-ea"/>
                          <a:cs typeface="+mn-cs"/>
                        </a:rPr>
                        <a:t>0</a:t>
                      </a:r>
                      <a:endParaRPr kumimoji="0" lang="en-GB" sz="1400" b="0" i="0" u="none" strike="noStrike" kern="1200" cap="none" normalizeH="0" baseline="0" dirty="0">
                        <a:ln>
                          <a:noFill/>
                        </a:ln>
                        <a:solidFill>
                          <a:schemeClr val="tx1"/>
                        </a:solidFill>
                        <a:effectLst/>
                        <a:latin typeface="Times New Roman" pitchFamily="18" charset="0"/>
                        <a:ea typeface="+mn-ea"/>
                        <a:cs typeface="+mn-cs"/>
                      </a:endParaRPr>
                    </a:p>
                  </a:txBody>
                  <a:tcPr marL="90009" marR="90009" marT="46701" marB="46701"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400" b="0" i="0" u="none" strike="noStrike" cap="none" normalizeH="0" baseline="0" dirty="0">
                          <a:ln>
                            <a:noFill/>
                          </a:ln>
                          <a:solidFill>
                            <a:schemeClr val="tx1"/>
                          </a:solidFill>
                          <a:effectLst/>
                          <a:latin typeface="Times New Roman" pitchFamily="18" charset="0"/>
                        </a:rPr>
                        <a:t>-</a:t>
                      </a:r>
                    </a:p>
                  </a:txBody>
                  <a:tcPr marL="90009" marR="90009" marT="46701" marB="46701"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GB" sz="1400" b="0" i="0" u="none" strike="noStrike" kern="1200" cap="none" normalizeH="0" baseline="0" dirty="0">
                        <a:ln>
                          <a:noFill/>
                        </a:ln>
                        <a:solidFill>
                          <a:schemeClr val="tx1"/>
                        </a:solidFill>
                        <a:effectLst/>
                        <a:latin typeface="Times New Roman" pitchFamily="18" charset="0"/>
                        <a:ea typeface="+mn-ea"/>
                        <a:cs typeface="+mn-cs"/>
                      </a:endParaRPr>
                    </a:p>
                  </a:txBody>
                  <a:tcPr marL="90009" marR="90009" marT="46701" marB="46701"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GB" sz="1400" b="0" i="0" u="none" strike="noStrike" kern="1200" cap="none" normalizeH="0" baseline="0" dirty="0">
                        <a:ln>
                          <a:noFill/>
                        </a:ln>
                        <a:solidFill>
                          <a:schemeClr val="tx1"/>
                        </a:solidFill>
                        <a:effectLst/>
                        <a:latin typeface="Times New Roman" pitchFamily="18" charset="0"/>
                        <a:ea typeface="+mn-ea"/>
                        <a:cs typeface="+mn-cs"/>
                      </a:endParaRPr>
                    </a:p>
                  </a:txBody>
                  <a:tcPr marL="90009" marR="90009" marT="46701" marB="46701"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400" b="0" i="0" u="none" strike="noStrike" cap="none" normalizeH="0" baseline="0" dirty="0">
                          <a:ln>
                            <a:noFill/>
                          </a:ln>
                          <a:solidFill>
                            <a:schemeClr val="tx1"/>
                          </a:solidFill>
                          <a:effectLst/>
                          <a:latin typeface="Times New Roman" pitchFamily="18" charset="0"/>
                        </a:rPr>
                        <a:t>-</a:t>
                      </a:r>
                    </a:p>
                  </a:txBody>
                  <a:tcPr marL="90009" marR="90009" marT="46701" marB="46701"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400" b="0" i="0" u="none" strike="noStrike" cap="none" normalizeH="0" baseline="0" dirty="0">
                          <a:ln>
                            <a:noFill/>
                          </a:ln>
                          <a:solidFill>
                            <a:schemeClr val="tx1"/>
                          </a:solidFill>
                          <a:effectLst/>
                          <a:latin typeface="Times New Roman" pitchFamily="18" charset="0"/>
                        </a:rPr>
                        <a:t>-</a:t>
                      </a:r>
                    </a:p>
                  </a:txBody>
                  <a:tcPr marL="90009" marR="90009" marT="46701" marB="46701"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325170">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400" b="0" i="0" u="none" strike="noStrike" cap="none" spc="-50" normalizeH="0" baseline="0" dirty="0">
                          <a:ln>
                            <a:noFill/>
                          </a:ln>
                          <a:solidFill>
                            <a:schemeClr val="tx1"/>
                          </a:solidFill>
                          <a:effectLst/>
                          <a:latin typeface="Times New Roman" pitchFamily="18" charset="0"/>
                        </a:rPr>
                        <a:t>Approve</a:t>
                      </a:r>
                    </a:p>
                  </a:txBody>
                  <a:tcPr marL="90009" marR="90009" marT="46701" marB="46701"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0" i="0" u="none" strike="noStrike" kern="1200" cap="none" normalizeH="0" baseline="0" dirty="0">
                          <a:ln>
                            <a:noFill/>
                          </a:ln>
                          <a:solidFill>
                            <a:schemeClr val="tx1"/>
                          </a:solidFill>
                          <a:effectLst/>
                          <a:latin typeface="Times New Roman" pitchFamily="18" charset="0"/>
                          <a:ea typeface="+mn-ea"/>
                          <a:cs typeface="+mn-cs"/>
                        </a:rPr>
                        <a:t>54</a:t>
                      </a:r>
                      <a:endParaRPr kumimoji="0" lang="en-GB" sz="1400" b="0" i="0" u="none" strike="noStrike" kern="1200" cap="none" normalizeH="0" baseline="0" dirty="0">
                        <a:ln>
                          <a:noFill/>
                        </a:ln>
                        <a:solidFill>
                          <a:schemeClr val="tx1"/>
                        </a:solidFill>
                        <a:effectLst/>
                        <a:latin typeface="Times New Roman" pitchFamily="18" charset="0"/>
                        <a:ea typeface="+mn-ea"/>
                        <a:cs typeface="+mn-cs"/>
                      </a:endParaRPr>
                    </a:p>
                  </a:txBody>
                  <a:tcPr marL="90009" marR="90009" marT="46701" marB="46701"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94</a:t>
                      </a:r>
                      <a:endParaRPr kumimoji="0" lang="en-GB" sz="1400" b="1" i="0" u="none" strike="noStrike" kern="1200" cap="none" normalizeH="0" baseline="0" dirty="0">
                        <a:ln>
                          <a:noFill/>
                        </a:ln>
                        <a:solidFill>
                          <a:schemeClr val="tx1"/>
                        </a:solidFill>
                        <a:effectLst/>
                        <a:latin typeface="Times New Roman" pitchFamily="18" charset="0"/>
                        <a:ea typeface="+mn-ea"/>
                        <a:cs typeface="+mn-cs"/>
                      </a:endParaRPr>
                    </a:p>
                  </a:txBody>
                  <a:tcPr marL="90009" marR="90009" marT="46701" marB="46701"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GB" sz="1400" b="0" i="0" u="none" strike="noStrike" cap="none" normalizeH="0" baseline="0" dirty="0">
                          <a:ln>
                            <a:noFill/>
                          </a:ln>
                          <a:solidFill>
                            <a:schemeClr val="tx1"/>
                          </a:solidFill>
                          <a:effectLst/>
                          <a:latin typeface="Times New Roman" pitchFamily="18" charset="0"/>
                        </a:rPr>
                        <a:t>PASS</a:t>
                      </a:r>
                    </a:p>
                  </a:txBody>
                  <a:tcPr marL="90009" marR="90009" marT="46701" marB="46701"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66FF33"/>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0" i="0" u="none" strike="noStrike" kern="1200" cap="none" normalizeH="0" baseline="0" dirty="0">
                          <a:ln>
                            <a:noFill/>
                          </a:ln>
                          <a:solidFill>
                            <a:schemeClr val="tx1"/>
                          </a:solidFill>
                          <a:effectLst/>
                          <a:latin typeface="Times New Roman" pitchFamily="18" charset="0"/>
                          <a:ea typeface="+mn-ea"/>
                          <a:cs typeface="+mn-cs"/>
                        </a:rPr>
                        <a:t>59</a:t>
                      </a:r>
                      <a:endParaRPr kumimoji="0" lang="en-GB" sz="1400" b="0" i="0" u="none" strike="noStrike" kern="1200" cap="none" normalizeH="0" baseline="0" dirty="0">
                        <a:ln>
                          <a:noFill/>
                        </a:ln>
                        <a:solidFill>
                          <a:schemeClr val="tx1"/>
                        </a:solidFill>
                        <a:effectLst/>
                        <a:latin typeface="Times New Roman" pitchFamily="18" charset="0"/>
                        <a:ea typeface="+mn-ea"/>
                        <a:cs typeface="+mn-cs"/>
                      </a:endParaRPr>
                    </a:p>
                  </a:txBody>
                  <a:tcPr marL="90009" marR="90009" marT="46701" marB="46701"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100</a:t>
                      </a:r>
                      <a:endParaRPr kumimoji="0" lang="en-GB" sz="1400" b="1" i="0" u="none" strike="noStrike" kern="1200" cap="none" normalizeH="0" baseline="0" dirty="0">
                        <a:ln>
                          <a:noFill/>
                        </a:ln>
                        <a:solidFill>
                          <a:schemeClr val="tx1"/>
                        </a:solidFill>
                        <a:effectLst/>
                        <a:latin typeface="Times New Roman" pitchFamily="18" charset="0"/>
                        <a:ea typeface="+mn-ea"/>
                        <a:cs typeface="+mn-cs"/>
                      </a:endParaRPr>
                    </a:p>
                  </a:txBody>
                  <a:tcPr marL="90009" marR="90009" marT="46701" marB="46701"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GB" sz="1400" b="0" i="0" u="none" strike="noStrike" cap="none" normalizeH="0" baseline="0" dirty="0">
                          <a:ln>
                            <a:noFill/>
                          </a:ln>
                          <a:solidFill>
                            <a:schemeClr val="tx1"/>
                          </a:solidFill>
                          <a:effectLst/>
                          <a:latin typeface="Times New Roman" pitchFamily="18" charset="0"/>
                        </a:rPr>
                        <a:t>PASS</a:t>
                      </a:r>
                    </a:p>
                  </a:txBody>
                  <a:tcPr marL="90009" marR="90009" marT="46701" marB="46701"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66FF33"/>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GB" sz="1400" b="0" i="0" u="none" strike="noStrike" kern="1200" cap="none" normalizeH="0" baseline="0" dirty="0">
                        <a:ln>
                          <a:noFill/>
                        </a:ln>
                        <a:solidFill>
                          <a:schemeClr val="tx1"/>
                        </a:solidFill>
                        <a:effectLst/>
                        <a:latin typeface="Times New Roman" pitchFamily="18" charset="0"/>
                        <a:ea typeface="+mn-ea"/>
                        <a:cs typeface="+mn-cs"/>
                      </a:endParaRPr>
                    </a:p>
                  </a:txBody>
                  <a:tcPr marL="90009" marR="90009" marT="46701" marB="46701"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GB" sz="1400" b="0" i="0" u="none" strike="noStrike" kern="1200" cap="none" normalizeH="0" baseline="0" dirty="0">
                        <a:ln>
                          <a:noFill/>
                        </a:ln>
                        <a:solidFill>
                          <a:schemeClr val="tx1"/>
                        </a:solidFill>
                        <a:effectLst/>
                        <a:latin typeface="Times New Roman" pitchFamily="18" charset="0"/>
                        <a:ea typeface="+mn-ea"/>
                        <a:cs typeface="+mn-cs"/>
                      </a:endParaRPr>
                    </a:p>
                  </a:txBody>
                  <a:tcPr marL="90009" marR="90009" marT="46701" marB="46701"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endParaRPr kumimoji="0" lang="en-GB" sz="1400" b="0" i="0" u="none" strike="noStrike" cap="none" normalizeH="0" baseline="0" dirty="0">
                        <a:ln>
                          <a:noFill/>
                        </a:ln>
                        <a:solidFill>
                          <a:schemeClr val="tx1"/>
                        </a:solidFill>
                        <a:effectLst/>
                        <a:latin typeface="Times New Roman" pitchFamily="18" charset="0"/>
                      </a:endParaRPr>
                    </a:p>
                  </a:txBody>
                  <a:tcPr marL="90009" marR="90009" marT="46701" marB="46701"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400" b="0" i="0" u="none" strike="noStrike" cap="none" normalizeH="0" baseline="0" dirty="0">
                          <a:ln>
                            <a:noFill/>
                          </a:ln>
                          <a:solidFill>
                            <a:schemeClr val="tx1"/>
                          </a:solidFill>
                          <a:effectLst/>
                          <a:latin typeface="Times New Roman" pitchFamily="18" charset="0"/>
                        </a:rPr>
                        <a:t>≥ 75</a:t>
                      </a:r>
                    </a:p>
                  </a:txBody>
                  <a:tcPr marL="90009" marR="90009" marT="46701" marB="46701"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325170">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400" b="0" i="0" u="none" strike="noStrike" cap="none" spc="-50" normalizeH="0" baseline="0" dirty="0">
                          <a:ln>
                            <a:noFill/>
                          </a:ln>
                          <a:solidFill>
                            <a:schemeClr val="tx1"/>
                          </a:solidFill>
                          <a:effectLst/>
                          <a:latin typeface="Times New Roman" pitchFamily="18" charset="0"/>
                        </a:rPr>
                        <a:t>Ballots returned</a:t>
                      </a:r>
                    </a:p>
                  </a:txBody>
                  <a:tcPr marL="90009" marR="90009" marT="46701" marB="46701"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0" i="0" u="none" strike="noStrike" kern="1200" cap="none" normalizeH="0" baseline="0" dirty="0">
                          <a:ln>
                            <a:noFill/>
                          </a:ln>
                          <a:solidFill>
                            <a:schemeClr val="tx1"/>
                          </a:solidFill>
                          <a:effectLst/>
                          <a:latin typeface="Times New Roman" pitchFamily="18" charset="0"/>
                          <a:ea typeface="+mn-ea"/>
                          <a:cs typeface="+mn-cs"/>
                        </a:rPr>
                        <a:t>61</a:t>
                      </a:r>
                      <a:endParaRPr kumimoji="0" lang="en-GB" sz="1400" b="0" i="0" u="none" strike="noStrike" kern="1200" cap="none" normalizeH="0" baseline="0" dirty="0">
                        <a:ln>
                          <a:noFill/>
                        </a:ln>
                        <a:solidFill>
                          <a:schemeClr val="tx1"/>
                        </a:solidFill>
                        <a:effectLst/>
                        <a:latin typeface="Times New Roman" pitchFamily="18" charset="0"/>
                        <a:ea typeface="+mn-ea"/>
                        <a:cs typeface="+mn-cs"/>
                      </a:endParaRPr>
                    </a:p>
                  </a:txBody>
                  <a:tcPr marL="90009" marR="90009" marT="46701" marB="46701"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0" i="0" u="none" strike="noStrike" kern="1200" cap="none" normalizeH="0" baseline="0" dirty="0">
                          <a:ln>
                            <a:noFill/>
                          </a:ln>
                          <a:solidFill>
                            <a:schemeClr val="tx1"/>
                          </a:solidFill>
                          <a:effectLst/>
                          <a:latin typeface="Times New Roman" pitchFamily="18" charset="0"/>
                          <a:ea typeface="+mn-ea"/>
                          <a:cs typeface="+mn-cs"/>
                        </a:rPr>
                        <a:t>83</a:t>
                      </a:r>
                      <a:endParaRPr kumimoji="0" lang="en-GB" sz="1400" b="0" i="0" u="none" strike="noStrike" kern="1200" cap="none" normalizeH="0" baseline="0" dirty="0">
                        <a:ln>
                          <a:noFill/>
                        </a:ln>
                        <a:solidFill>
                          <a:schemeClr val="tx1"/>
                        </a:solidFill>
                        <a:effectLst/>
                        <a:latin typeface="Times New Roman" pitchFamily="18" charset="0"/>
                        <a:ea typeface="+mn-ea"/>
                        <a:cs typeface="+mn-cs"/>
                      </a:endParaRPr>
                    </a:p>
                  </a:txBody>
                  <a:tcPr marL="90009" marR="90009" marT="46701" marB="46701"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GB" sz="1400" b="0" i="0" u="none" strike="noStrike" cap="none" normalizeH="0" baseline="0" dirty="0">
                          <a:ln>
                            <a:noFill/>
                          </a:ln>
                          <a:solidFill>
                            <a:schemeClr val="tx1"/>
                          </a:solidFill>
                          <a:effectLst/>
                          <a:latin typeface="Times New Roman" pitchFamily="18" charset="0"/>
                        </a:rPr>
                        <a:t>PASS</a:t>
                      </a:r>
                    </a:p>
                  </a:txBody>
                  <a:tcPr marL="90009" marR="90009" marT="46701" marB="46701"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66FF33"/>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0" i="0" u="none" strike="noStrike" kern="1200" cap="none" normalizeH="0" baseline="0" dirty="0">
                          <a:ln>
                            <a:noFill/>
                          </a:ln>
                          <a:solidFill>
                            <a:schemeClr val="tx1"/>
                          </a:solidFill>
                          <a:effectLst/>
                          <a:latin typeface="Times New Roman" pitchFamily="18" charset="0"/>
                          <a:ea typeface="+mn-ea"/>
                          <a:cs typeface="+mn-cs"/>
                        </a:rPr>
                        <a:t>63</a:t>
                      </a:r>
                      <a:endParaRPr kumimoji="0" lang="en-GB" sz="1400" b="0" i="0" u="none" strike="noStrike" kern="1200" cap="none" normalizeH="0" baseline="0" dirty="0">
                        <a:ln>
                          <a:noFill/>
                        </a:ln>
                        <a:solidFill>
                          <a:schemeClr val="tx1"/>
                        </a:solidFill>
                        <a:effectLst/>
                        <a:latin typeface="Times New Roman" pitchFamily="18" charset="0"/>
                        <a:ea typeface="+mn-ea"/>
                        <a:cs typeface="+mn-cs"/>
                      </a:endParaRPr>
                    </a:p>
                  </a:txBody>
                  <a:tcPr marL="90009" marR="90009" marT="46701" marB="46701"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0" i="0" u="none" strike="noStrike" kern="1200" cap="none" normalizeH="0" baseline="0" dirty="0">
                          <a:ln>
                            <a:noFill/>
                          </a:ln>
                          <a:solidFill>
                            <a:schemeClr val="tx1"/>
                          </a:solidFill>
                          <a:effectLst/>
                          <a:latin typeface="Times New Roman" pitchFamily="18" charset="0"/>
                          <a:ea typeface="+mn-ea"/>
                          <a:cs typeface="+mn-cs"/>
                        </a:rPr>
                        <a:t>86</a:t>
                      </a:r>
                      <a:endParaRPr kumimoji="0" lang="en-GB" sz="1400" b="0" i="0" u="none" strike="noStrike" kern="1200" cap="none" normalizeH="0" baseline="0" dirty="0">
                        <a:ln>
                          <a:noFill/>
                        </a:ln>
                        <a:solidFill>
                          <a:schemeClr val="tx1"/>
                        </a:solidFill>
                        <a:effectLst/>
                        <a:latin typeface="Times New Roman" pitchFamily="18" charset="0"/>
                        <a:ea typeface="+mn-ea"/>
                        <a:cs typeface="+mn-cs"/>
                      </a:endParaRPr>
                    </a:p>
                  </a:txBody>
                  <a:tcPr marL="90009" marR="90009" marT="46701" marB="46701"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GB" sz="1400" b="0" i="0" u="none" strike="noStrike" cap="none" normalizeH="0" baseline="0" dirty="0">
                          <a:ln>
                            <a:noFill/>
                          </a:ln>
                          <a:solidFill>
                            <a:schemeClr val="tx1"/>
                          </a:solidFill>
                          <a:effectLst/>
                          <a:latin typeface="Times New Roman" pitchFamily="18" charset="0"/>
                        </a:rPr>
                        <a:t>PASS</a:t>
                      </a:r>
                    </a:p>
                  </a:txBody>
                  <a:tcPr marL="90009" marR="90009" marT="46701" marB="46701"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66FF33"/>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GB" sz="1400" b="0" i="0" u="none" strike="noStrike" kern="1200" cap="none" normalizeH="0" baseline="0" dirty="0">
                        <a:ln>
                          <a:noFill/>
                        </a:ln>
                        <a:solidFill>
                          <a:schemeClr val="tx1"/>
                        </a:solidFill>
                        <a:effectLst/>
                        <a:latin typeface="Times New Roman" pitchFamily="18" charset="0"/>
                        <a:ea typeface="+mn-ea"/>
                        <a:cs typeface="+mn-cs"/>
                      </a:endParaRPr>
                    </a:p>
                  </a:txBody>
                  <a:tcPr marL="90009" marR="90009" marT="46701" marB="46701"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GB" sz="1400" b="0" i="0" u="none" strike="noStrike" kern="1200" cap="none" normalizeH="0" baseline="0" dirty="0">
                        <a:ln>
                          <a:noFill/>
                        </a:ln>
                        <a:solidFill>
                          <a:schemeClr val="tx1"/>
                        </a:solidFill>
                        <a:effectLst/>
                        <a:latin typeface="Times New Roman" pitchFamily="18" charset="0"/>
                        <a:ea typeface="+mn-ea"/>
                        <a:cs typeface="+mn-cs"/>
                      </a:endParaRPr>
                    </a:p>
                  </a:txBody>
                  <a:tcPr marL="90009" marR="90009" marT="46701" marB="46701"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endParaRPr kumimoji="0" lang="en-GB" sz="1400" b="0" i="0" u="none" strike="noStrike" cap="none" normalizeH="0" baseline="0" dirty="0">
                        <a:ln>
                          <a:noFill/>
                        </a:ln>
                        <a:solidFill>
                          <a:schemeClr val="tx1"/>
                        </a:solidFill>
                        <a:effectLst/>
                        <a:latin typeface="Times New Roman" pitchFamily="18" charset="0"/>
                      </a:endParaRPr>
                    </a:p>
                  </a:txBody>
                  <a:tcPr marL="90009" marR="90009" marT="46701" marB="46701"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400" b="0" i="0" u="none" strike="noStrike" cap="none" normalizeH="0" baseline="0" dirty="0">
                          <a:ln>
                            <a:noFill/>
                          </a:ln>
                          <a:solidFill>
                            <a:schemeClr val="tx1"/>
                          </a:solidFill>
                          <a:effectLst/>
                          <a:latin typeface="Times New Roman" pitchFamily="18" charset="0"/>
                        </a:rPr>
                        <a:t>≥ 50</a:t>
                      </a:r>
                    </a:p>
                  </a:txBody>
                  <a:tcPr marL="90009" marR="90009" marT="46701" marB="46701"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325170">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400" b="0" i="0" u="none" strike="noStrike" cap="none" spc="-50" normalizeH="0" baseline="0" dirty="0">
                          <a:ln>
                            <a:noFill/>
                          </a:ln>
                          <a:solidFill>
                            <a:schemeClr val="tx1"/>
                          </a:solidFill>
                          <a:effectLst/>
                          <a:latin typeface="Times New Roman" pitchFamily="18" charset="0"/>
                        </a:rPr>
                        <a:t>Voters</a:t>
                      </a:r>
                    </a:p>
                  </a:txBody>
                  <a:tcPr marL="90009" marR="90009" marT="46701" marB="46701"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0" i="0" u="none" strike="noStrike" kern="1200" cap="none" normalizeH="0" baseline="0" dirty="0">
                          <a:ln>
                            <a:noFill/>
                          </a:ln>
                          <a:solidFill>
                            <a:schemeClr val="tx1"/>
                          </a:solidFill>
                          <a:effectLst/>
                          <a:latin typeface="Times New Roman" pitchFamily="18" charset="0"/>
                          <a:ea typeface="+mn-ea"/>
                          <a:cs typeface="+mn-cs"/>
                        </a:rPr>
                        <a:t>73</a:t>
                      </a:r>
                      <a:endParaRPr kumimoji="0" lang="en-GB" sz="1400" b="0" i="0" u="none" strike="noStrike" kern="1200" cap="none" normalizeH="0" baseline="0" dirty="0">
                        <a:ln>
                          <a:noFill/>
                        </a:ln>
                        <a:solidFill>
                          <a:schemeClr val="tx1"/>
                        </a:solidFill>
                        <a:effectLst/>
                        <a:latin typeface="Times New Roman" pitchFamily="18" charset="0"/>
                        <a:ea typeface="+mn-ea"/>
                        <a:cs typeface="+mn-cs"/>
                      </a:endParaRPr>
                    </a:p>
                  </a:txBody>
                  <a:tcPr marL="90009" marR="90009" marT="46701" marB="46701"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400" b="0" i="0" u="none" strike="noStrike" kern="1200" cap="none" normalizeH="0" baseline="0" dirty="0">
                          <a:ln>
                            <a:noFill/>
                          </a:ln>
                          <a:solidFill>
                            <a:schemeClr val="tx1"/>
                          </a:solidFill>
                          <a:effectLst/>
                          <a:latin typeface="Times New Roman" pitchFamily="18" charset="0"/>
                          <a:ea typeface="+mn-ea"/>
                          <a:cs typeface="+mn-cs"/>
                        </a:rPr>
                        <a:t>-</a:t>
                      </a:r>
                    </a:p>
                  </a:txBody>
                  <a:tcPr marL="90009" marR="90009" marT="46701" marB="46701"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400" b="0" i="0" u="none" strike="noStrike" cap="none" normalizeH="0" baseline="0" dirty="0">
                          <a:ln>
                            <a:noFill/>
                          </a:ln>
                          <a:solidFill>
                            <a:schemeClr val="tx1"/>
                          </a:solidFill>
                          <a:effectLst/>
                          <a:latin typeface="Times New Roman" pitchFamily="18" charset="0"/>
                        </a:rPr>
                        <a:t>-</a:t>
                      </a:r>
                    </a:p>
                  </a:txBody>
                  <a:tcPr marL="90009" marR="90009" marT="46701" marB="46701"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0" i="0" u="none" strike="noStrike" kern="1200" cap="none" normalizeH="0" baseline="0" dirty="0">
                          <a:ln>
                            <a:noFill/>
                          </a:ln>
                          <a:solidFill>
                            <a:schemeClr val="tx1"/>
                          </a:solidFill>
                          <a:effectLst/>
                          <a:latin typeface="Times New Roman" pitchFamily="18" charset="0"/>
                          <a:ea typeface="+mn-ea"/>
                          <a:cs typeface="+mn-cs"/>
                        </a:rPr>
                        <a:t>73</a:t>
                      </a:r>
                      <a:endParaRPr kumimoji="0" lang="en-GB" sz="1400" b="0" i="0" u="none" strike="noStrike" kern="1200" cap="none" normalizeH="0" baseline="0" dirty="0">
                        <a:ln>
                          <a:noFill/>
                        </a:ln>
                        <a:solidFill>
                          <a:schemeClr val="tx1"/>
                        </a:solidFill>
                        <a:effectLst/>
                        <a:latin typeface="Times New Roman" pitchFamily="18" charset="0"/>
                        <a:ea typeface="+mn-ea"/>
                        <a:cs typeface="+mn-cs"/>
                      </a:endParaRPr>
                    </a:p>
                  </a:txBody>
                  <a:tcPr marL="90009" marR="90009" marT="46701" marB="46701"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400" b="0" i="0" u="none" strike="noStrike" kern="1200" cap="none" normalizeH="0" baseline="0" dirty="0">
                          <a:ln>
                            <a:noFill/>
                          </a:ln>
                          <a:solidFill>
                            <a:schemeClr val="tx1"/>
                          </a:solidFill>
                          <a:effectLst/>
                          <a:latin typeface="Times New Roman" pitchFamily="18" charset="0"/>
                          <a:ea typeface="+mn-ea"/>
                          <a:cs typeface="+mn-cs"/>
                        </a:rPr>
                        <a:t>-</a:t>
                      </a:r>
                    </a:p>
                  </a:txBody>
                  <a:tcPr marL="90009" marR="90009" marT="46701" marB="46701"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400" b="0" i="0" u="none" strike="noStrike" cap="none" normalizeH="0" baseline="0" dirty="0">
                          <a:ln>
                            <a:noFill/>
                          </a:ln>
                          <a:solidFill>
                            <a:schemeClr val="tx1"/>
                          </a:solidFill>
                          <a:effectLst/>
                          <a:latin typeface="Times New Roman" pitchFamily="18" charset="0"/>
                        </a:rPr>
                        <a:t>-</a:t>
                      </a:r>
                    </a:p>
                  </a:txBody>
                  <a:tcPr marL="90009" marR="90009" marT="46701" marB="46701"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400" b="0" i="0" u="none" strike="noStrike" kern="1200" cap="none" normalizeH="0" baseline="0" dirty="0">
                          <a:ln>
                            <a:noFill/>
                          </a:ln>
                          <a:solidFill>
                            <a:schemeClr val="tx1"/>
                          </a:solidFill>
                          <a:effectLst/>
                          <a:latin typeface="Times New Roman" pitchFamily="18" charset="0"/>
                          <a:ea typeface="+mn-ea"/>
                          <a:cs typeface="+mn-cs"/>
                        </a:rPr>
                        <a:t>73</a:t>
                      </a:r>
                    </a:p>
                  </a:txBody>
                  <a:tcPr marL="90009" marR="90009" marT="46701" marB="46701"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400" b="0" i="0" u="none" strike="noStrike" kern="1200" cap="none" normalizeH="0" baseline="0" dirty="0">
                          <a:ln>
                            <a:noFill/>
                          </a:ln>
                          <a:solidFill>
                            <a:schemeClr val="tx1"/>
                          </a:solidFill>
                          <a:effectLst/>
                          <a:latin typeface="Times New Roman" pitchFamily="18" charset="0"/>
                          <a:ea typeface="+mn-ea"/>
                          <a:cs typeface="+mn-cs"/>
                        </a:rPr>
                        <a:t>-</a:t>
                      </a:r>
                    </a:p>
                  </a:txBody>
                  <a:tcPr marL="90009" marR="90009" marT="46701" marB="46701"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400" b="0" i="0" u="none" strike="noStrike" cap="none" normalizeH="0" baseline="0" dirty="0">
                          <a:ln>
                            <a:noFill/>
                          </a:ln>
                          <a:solidFill>
                            <a:schemeClr val="tx1"/>
                          </a:solidFill>
                          <a:effectLst/>
                          <a:latin typeface="Times New Roman" pitchFamily="18" charset="0"/>
                        </a:rPr>
                        <a:t>-</a:t>
                      </a:r>
                    </a:p>
                  </a:txBody>
                  <a:tcPr marL="90009" marR="90009" marT="46701" marB="46701"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400" b="0" i="0" u="none" strike="noStrike" cap="none" normalizeH="0" baseline="0" dirty="0">
                          <a:ln>
                            <a:noFill/>
                          </a:ln>
                          <a:solidFill>
                            <a:schemeClr val="tx1"/>
                          </a:solidFill>
                          <a:effectLst/>
                          <a:latin typeface="Times New Roman" pitchFamily="18" charset="0"/>
                        </a:rPr>
                        <a:t>-</a:t>
                      </a:r>
                    </a:p>
                  </a:txBody>
                  <a:tcPr marL="90009" marR="90009" marT="46701" marB="46701"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r h="325170">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400" b="0" i="0" u="none" strike="noStrike" cap="none" spc="-50" normalizeH="0" baseline="0" dirty="0">
                          <a:ln>
                            <a:noFill/>
                          </a:ln>
                          <a:solidFill>
                            <a:schemeClr val="tx1"/>
                          </a:solidFill>
                          <a:effectLst/>
                          <a:latin typeface="Times New Roman" pitchFamily="18" charset="0"/>
                        </a:rPr>
                        <a:t>Comments</a:t>
                      </a:r>
                    </a:p>
                  </a:txBody>
                  <a:tcPr marL="90009" marR="90009" marT="46701" marB="46701"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0" i="0" u="none" strike="noStrike" kern="1200" cap="none" normalizeH="0" baseline="0" dirty="0">
                          <a:ln>
                            <a:noFill/>
                          </a:ln>
                          <a:solidFill>
                            <a:schemeClr val="tx1"/>
                          </a:solidFill>
                          <a:effectLst/>
                          <a:latin typeface="Times New Roman" pitchFamily="18" charset="0"/>
                          <a:ea typeface="+mn-ea"/>
                          <a:cs typeface="+mn-cs"/>
                        </a:rPr>
                        <a:t>69</a:t>
                      </a:r>
                      <a:endParaRPr kumimoji="0" lang="en-GB" sz="1400" b="0" i="0" u="none" strike="noStrike" kern="1200" cap="none" normalizeH="0" baseline="0" dirty="0">
                        <a:ln>
                          <a:noFill/>
                        </a:ln>
                        <a:solidFill>
                          <a:schemeClr val="tx1"/>
                        </a:solidFill>
                        <a:effectLst/>
                        <a:latin typeface="Times New Roman" pitchFamily="18" charset="0"/>
                        <a:ea typeface="+mn-ea"/>
                        <a:cs typeface="+mn-cs"/>
                      </a:endParaRPr>
                    </a:p>
                  </a:txBody>
                  <a:tcPr marL="90009" marR="90009" marT="46701" marB="46701"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400" b="0" i="0" u="none" strike="noStrike" kern="1200" cap="none" normalizeH="0" baseline="0" dirty="0">
                          <a:ln>
                            <a:noFill/>
                          </a:ln>
                          <a:solidFill>
                            <a:schemeClr val="tx1"/>
                          </a:solidFill>
                          <a:effectLst/>
                          <a:latin typeface="Times New Roman" pitchFamily="18" charset="0"/>
                          <a:ea typeface="+mn-ea"/>
                          <a:cs typeface="+mn-cs"/>
                        </a:rPr>
                        <a:t>-</a:t>
                      </a:r>
                    </a:p>
                  </a:txBody>
                  <a:tcPr marL="90009" marR="90009" marT="46701" marB="46701"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400" b="0" i="0" u="none" strike="noStrike" cap="none" normalizeH="0" baseline="0" dirty="0">
                          <a:ln>
                            <a:noFill/>
                          </a:ln>
                          <a:solidFill>
                            <a:schemeClr val="tx1"/>
                          </a:solidFill>
                          <a:effectLst/>
                          <a:latin typeface="Times New Roman" pitchFamily="18" charset="0"/>
                        </a:rPr>
                        <a:t>-</a:t>
                      </a:r>
                    </a:p>
                  </a:txBody>
                  <a:tcPr marL="90009" marR="90009" marT="46701" marB="46701"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400" b="0" i="0" u="none" strike="noStrike" kern="1200" cap="none" normalizeH="0" baseline="0" dirty="0">
                          <a:ln>
                            <a:noFill/>
                          </a:ln>
                          <a:solidFill>
                            <a:schemeClr val="tx1"/>
                          </a:solidFill>
                          <a:effectLst/>
                          <a:latin typeface="Times New Roman" pitchFamily="18" charset="0"/>
                          <a:ea typeface="+mn-ea"/>
                          <a:cs typeface="+mn-cs"/>
                        </a:rPr>
                        <a:t>14</a:t>
                      </a:r>
                    </a:p>
                  </a:txBody>
                  <a:tcPr marL="90009" marR="90009" marT="46701" marB="46701"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400" b="0" i="0" u="none" strike="noStrike" kern="1200" cap="none" normalizeH="0" baseline="0" dirty="0">
                          <a:ln>
                            <a:noFill/>
                          </a:ln>
                          <a:solidFill>
                            <a:schemeClr val="tx1"/>
                          </a:solidFill>
                          <a:effectLst/>
                          <a:latin typeface="Times New Roman" pitchFamily="18" charset="0"/>
                          <a:ea typeface="+mn-ea"/>
                          <a:cs typeface="+mn-cs"/>
                        </a:rPr>
                        <a:t>-</a:t>
                      </a:r>
                    </a:p>
                  </a:txBody>
                  <a:tcPr marL="90009" marR="90009" marT="46701" marB="46701"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400" b="0" i="0" u="none" strike="noStrike" cap="none" normalizeH="0" baseline="0" dirty="0">
                          <a:ln>
                            <a:noFill/>
                          </a:ln>
                          <a:solidFill>
                            <a:schemeClr val="tx1"/>
                          </a:solidFill>
                          <a:effectLst/>
                          <a:latin typeface="Times New Roman" pitchFamily="18" charset="0"/>
                        </a:rPr>
                        <a:t>-</a:t>
                      </a:r>
                    </a:p>
                  </a:txBody>
                  <a:tcPr marL="90009" marR="90009" marT="46701" marB="46701"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400" b="0" i="0" u="none" strike="noStrike" kern="1200" cap="none" normalizeH="0" baseline="0" dirty="0">
                          <a:ln>
                            <a:noFill/>
                          </a:ln>
                          <a:solidFill>
                            <a:schemeClr val="tx1"/>
                          </a:solidFill>
                          <a:effectLst/>
                          <a:latin typeface="Times New Roman" pitchFamily="18" charset="0"/>
                          <a:ea typeface="+mn-ea"/>
                          <a:cs typeface="+mn-cs"/>
                        </a:rPr>
                        <a:t>3</a:t>
                      </a:r>
                    </a:p>
                  </a:txBody>
                  <a:tcPr marL="90009" marR="90009" marT="46701" marB="46701"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400" b="0" i="0" u="none" strike="noStrike" kern="1200" cap="none" normalizeH="0" baseline="0" dirty="0">
                          <a:ln>
                            <a:noFill/>
                          </a:ln>
                          <a:solidFill>
                            <a:schemeClr val="tx1"/>
                          </a:solidFill>
                          <a:effectLst/>
                          <a:latin typeface="Times New Roman" pitchFamily="18" charset="0"/>
                          <a:ea typeface="+mn-ea"/>
                          <a:cs typeface="+mn-cs"/>
                        </a:rPr>
                        <a:t>-</a:t>
                      </a:r>
                    </a:p>
                  </a:txBody>
                  <a:tcPr marL="90009" marR="90009" marT="46701" marB="46701"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400" b="0" i="0" u="none" strike="noStrike" cap="none" normalizeH="0" baseline="0" dirty="0">
                          <a:ln>
                            <a:noFill/>
                          </a:ln>
                          <a:solidFill>
                            <a:schemeClr val="tx1"/>
                          </a:solidFill>
                          <a:effectLst/>
                          <a:latin typeface="Times New Roman" pitchFamily="18" charset="0"/>
                        </a:rPr>
                        <a:t>-</a:t>
                      </a:r>
                    </a:p>
                  </a:txBody>
                  <a:tcPr marL="90009" marR="90009" marT="46701" marB="46701"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400" b="0" i="0" u="none" strike="noStrike" cap="none" normalizeH="0" baseline="0" dirty="0">
                          <a:ln>
                            <a:noFill/>
                          </a:ln>
                          <a:solidFill>
                            <a:schemeClr val="tx1"/>
                          </a:solidFill>
                          <a:effectLst/>
                          <a:latin typeface="Times New Roman" pitchFamily="18" charset="0"/>
                        </a:rPr>
                        <a:t>-</a:t>
                      </a:r>
                    </a:p>
                  </a:txBody>
                  <a:tcPr marL="90009" marR="90009" marT="46701" marB="46701"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8"/>
                  </a:ext>
                </a:extLst>
              </a:tr>
            </a:tbl>
          </a:graphicData>
        </a:graphic>
      </p:graphicFrame>
      <p:sp>
        <p:nvSpPr>
          <p:cNvPr id="2" name="TextBox 1">
            <a:extLst>
              <a:ext uri="{FF2B5EF4-FFF2-40B4-BE49-F238E27FC236}">
                <a16:creationId xmlns:a16="http://schemas.microsoft.com/office/drawing/2014/main" id="{A91F14C8-F890-4504-BFDA-B4EA23E01136}"/>
              </a:ext>
            </a:extLst>
          </p:cNvPr>
          <p:cNvSpPr txBox="1"/>
          <p:nvPr/>
        </p:nvSpPr>
        <p:spPr>
          <a:xfrm>
            <a:off x="191773" y="5879013"/>
            <a:ext cx="11760878" cy="646331"/>
          </a:xfrm>
          <a:prstGeom prst="rect">
            <a:avLst/>
          </a:prstGeom>
          <a:noFill/>
        </p:spPr>
        <p:txBody>
          <a:bodyPr wrap="square" rtlCol="0">
            <a:spAutoFit/>
          </a:bodyPr>
          <a:lstStyle/>
          <a:p>
            <a:pPr algn="ctr"/>
            <a:r>
              <a:rPr lang="en-US" dirty="0"/>
              <a:t>Sponsor Ballot Re-circ #2 on Draft 8.0 is on-going. Current Approval Ratio stands at 100% with No New Disapprove Votes. Re-circ ends on July 21</a:t>
            </a:r>
            <a:r>
              <a:rPr lang="en-US" baseline="30000" dirty="0"/>
              <a:t>st</a:t>
            </a:r>
            <a:r>
              <a:rPr lang="en-US" dirty="0"/>
              <a:t>. </a:t>
            </a:r>
          </a:p>
        </p:txBody>
      </p:sp>
      <p:sp>
        <p:nvSpPr>
          <p:cNvPr id="5" name="TextBox 4">
            <a:extLst>
              <a:ext uri="{FF2B5EF4-FFF2-40B4-BE49-F238E27FC236}">
                <a16:creationId xmlns:a16="http://schemas.microsoft.com/office/drawing/2014/main" id="{5FBC788B-3142-4411-BE90-E19F488A03D8}"/>
              </a:ext>
            </a:extLst>
          </p:cNvPr>
          <p:cNvSpPr txBox="1"/>
          <p:nvPr/>
        </p:nvSpPr>
        <p:spPr>
          <a:xfrm>
            <a:off x="7824192" y="4067780"/>
            <a:ext cx="1728192" cy="369332"/>
          </a:xfrm>
          <a:prstGeom prst="rect">
            <a:avLst/>
          </a:prstGeom>
          <a:solidFill>
            <a:srgbClr val="FF9933"/>
          </a:solidFill>
          <a:scene3d>
            <a:camera prst="orthographicFront"/>
            <a:lightRig rig="threePt" dir="t"/>
          </a:scene3d>
          <a:sp3d>
            <a:bevelT/>
          </a:sp3d>
        </p:spPr>
        <p:txBody>
          <a:bodyPr wrap="square" rtlCol="0">
            <a:spAutoFit/>
          </a:bodyPr>
          <a:lstStyle/>
          <a:p>
            <a:pPr algn="ctr"/>
            <a:r>
              <a:rPr lang="en-US" dirty="0"/>
              <a:t>On-going</a:t>
            </a:r>
          </a:p>
        </p:txBody>
      </p:sp>
    </p:spTree>
    <p:extLst>
      <p:ext uri="{BB962C8B-B14F-4D97-AF65-F5344CB8AC3E}">
        <p14:creationId xmlns:p14="http://schemas.microsoft.com/office/powerpoint/2010/main" val="3166674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0"/>
          </p:nvPr>
        </p:nvSpPr>
        <p:spPr>
          <a:xfrm>
            <a:off x="335574" y="1341437"/>
            <a:ext cx="11520851" cy="5111750"/>
          </a:xfrm>
        </p:spPr>
        <p:txBody>
          <a:bodyPr>
            <a:normAutofit/>
          </a:bodyPr>
          <a:lstStyle/>
          <a:p>
            <a:pPr marL="0" indent="0">
              <a:spcBef>
                <a:spcPts val="0"/>
              </a:spcBef>
              <a:buNone/>
            </a:pPr>
            <a:r>
              <a:rPr lang="en-GB" sz="2000" dirty="0"/>
              <a:t>Item 3: Clause 12 Conditions</a:t>
            </a:r>
          </a:p>
          <a:p>
            <a:pPr>
              <a:spcBef>
                <a:spcPts val="0"/>
              </a:spcBef>
            </a:pPr>
            <a:r>
              <a:rPr lang="en-US" sz="2000" dirty="0">
                <a:solidFill>
                  <a:srgbClr val="00B0F0"/>
                </a:solidFill>
              </a:rPr>
              <a:t>14 comments received </a:t>
            </a:r>
            <a:r>
              <a:rPr lang="en-US" sz="2000" dirty="0"/>
              <a:t>on Draft 7.0 Sponsor Ballot Re-circ. </a:t>
            </a:r>
          </a:p>
          <a:p>
            <a:pPr>
              <a:spcBef>
                <a:spcPts val="0"/>
              </a:spcBef>
            </a:pPr>
            <a:r>
              <a:rPr lang="en-US" sz="2000" dirty="0"/>
              <a:t>None of the Comments were ‘Must be Satisfied’. Hence No Disapprove Votes Received</a:t>
            </a:r>
            <a:r>
              <a:rPr lang="en-GB" sz="2000" dirty="0">
                <a:ea typeface="PMingLiU" panose="02020500000000000000" pitchFamily="18" charset="-120"/>
              </a:rPr>
              <a:t> </a:t>
            </a:r>
          </a:p>
          <a:p>
            <a:pPr>
              <a:spcBef>
                <a:spcPts val="0"/>
              </a:spcBef>
            </a:pPr>
            <a:endParaRPr lang="en-GB" sz="2000" dirty="0"/>
          </a:p>
          <a:p>
            <a:pPr>
              <a:spcBef>
                <a:spcPts val="0"/>
              </a:spcBef>
            </a:pPr>
            <a:r>
              <a:rPr lang="en-GB" sz="2000" b="1" dirty="0"/>
              <a:t>Conditions</a:t>
            </a:r>
          </a:p>
          <a:p>
            <a:pPr>
              <a:spcBef>
                <a:spcPts val="0"/>
              </a:spcBef>
            </a:pPr>
            <a:r>
              <a:rPr lang="en-US" sz="2000" dirty="0"/>
              <a:t>b) After resolution of the recirculation ballot is completed, the approval percentage is at least 75% and there are no new valid DISAPPROVE votes. </a:t>
            </a:r>
          </a:p>
          <a:p>
            <a:pPr>
              <a:spcBef>
                <a:spcPts val="0"/>
              </a:spcBef>
            </a:pPr>
            <a:r>
              <a:rPr lang="en-US" sz="2000" dirty="0">
                <a:solidFill>
                  <a:srgbClr val="00B0F0"/>
                </a:solidFill>
              </a:rPr>
              <a:t>CONDITION SATISFIED</a:t>
            </a:r>
          </a:p>
          <a:p>
            <a:r>
              <a:rPr lang="en-US" sz="2000" dirty="0"/>
              <a:t>c) No technical changes, as determined by the WG Chair, were made as a result of the recirculation ballot.</a:t>
            </a:r>
          </a:p>
          <a:p>
            <a:r>
              <a:rPr lang="en-US" sz="2000" dirty="0">
                <a:solidFill>
                  <a:srgbClr val="00B0F0"/>
                </a:solidFill>
              </a:rPr>
              <a:t>Technical changes were made to the Draft 7.0 in response to the 14 comments received, Draft 8.0 was issued and is going through Sponsor Ballot Re-circulation #2.</a:t>
            </a:r>
          </a:p>
          <a:p>
            <a:r>
              <a:rPr lang="en-US" sz="2000" dirty="0"/>
              <a:t>d) No new valid DISAPPROVE comments on new issues that are not resolved to the satisfaction of the submitter from existing DISAPPROVE voters. </a:t>
            </a:r>
          </a:p>
          <a:p>
            <a:pPr>
              <a:spcBef>
                <a:spcPts val="0"/>
              </a:spcBef>
            </a:pPr>
            <a:r>
              <a:rPr lang="en-US" sz="2000" dirty="0">
                <a:solidFill>
                  <a:srgbClr val="00B0F0"/>
                </a:solidFill>
              </a:rPr>
              <a:t>CONDITION SATISFIED</a:t>
            </a:r>
          </a:p>
          <a:p>
            <a:pPr marL="266700" lvl="1" indent="0" algn="just">
              <a:spcBef>
                <a:spcPts val="0"/>
              </a:spcBef>
              <a:spcAft>
                <a:spcPts val="0"/>
              </a:spcAft>
              <a:buNone/>
            </a:pPr>
            <a:endParaRPr lang="en-GB" dirty="0">
              <a:ea typeface="PMingLiU" panose="02020500000000000000" pitchFamily="18" charset="-120"/>
            </a:endParaRPr>
          </a:p>
          <a:p>
            <a:pPr marL="609600" lvl="1" indent="-342900" algn="just">
              <a:spcBef>
                <a:spcPts val="0"/>
              </a:spcBef>
              <a:spcAft>
                <a:spcPts val="0"/>
              </a:spcAft>
              <a:buFont typeface="Symbol" panose="05050102010706020507" pitchFamily="18" charset="2"/>
              <a:buChar char=""/>
            </a:pPr>
            <a:endParaRPr lang="en-GB" dirty="0">
              <a:ea typeface="PMingLiU" panose="02020500000000000000" pitchFamily="18" charset="-120"/>
            </a:endParaRPr>
          </a:p>
          <a:p>
            <a:pPr marL="609600" lvl="1" indent="-342900" algn="just">
              <a:spcBef>
                <a:spcPts val="0"/>
              </a:spcBef>
              <a:spcAft>
                <a:spcPts val="0"/>
              </a:spcAft>
              <a:buFont typeface="Symbol" panose="05050102010706020507" pitchFamily="18" charset="2"/>
              <a:buChar char=""/>
            </a:pPr>
            <a:endParaRPr lang="en-GB" dirty="0">
              <a:ea typeface="PMingLiU" panose="02020500000000000000" pitchFamily="18" charset="-120"/>
            </a:endParaRPr>
          </a:p>
          <a:p>
            <a:pPr marL="609600" lvl="1" indent="-342900" algn="just">
              <a:spcBef>
                <a:spcPts val="0"/>
              </a:spcBef>
              <a:spcAft>
                <a:spcPts val="0"/>
              </a:spcAft>
              <a:buFont typeface="Symbol" panose="05050102010706020507" pitchFamily="18" charset="2"/>
              <a:buChar char=""/>
            </a:pPr>
            <a:endParaRPr lang="en-GB" dirty="0">
              <a:ea typeface="PMingLiU" panose="02020500000000000000" pitchFamily="18" charset="-120"/>
            </a:endParaRPr>
          </a:p>
          <a:p>
            <a:pPr marL="609600" lvl="1" indent="-342900" algn="just">
              <a:spcBef>
                <a:spcPts val="0"/>
              </a:spcBef>
              <a:spcAft>
                <a:spcPts val="0"/>
              </a:spcAft>
              <a:buFont typeface="Symbol" panose="05050102010706020507" pitchFamily="18" charset="2"/>
              <a:buChar char=""/>
            </a:pPr>
            <a:endParaRPr lang="en-GB" dirty="0">
              <a:ea typeface="PMingLiU" panose="02020500000000000000" pitchFamily="18" charset="-120"/>
            </a:endParaRPr>
          </a:p>
          <a:p>
            <a:pPr marL="609600" lvl="1" indent="-342900" algn="just">
              <a:spcBef>
                <a:spcPts val="0"/>
              </a:spcBef>
              <a:spcAft>
                <a:spcPts val="0"/>
              </a:spcAft>
              <a:buFont typeface="Symbol" panose="05050102010706020507" pitchFamily="18" charset="2"/>
              <a:buChar char=""/>
            </a:pPr>
            <a:endParaRPr lang="en-GB" dirty="0">
              <a:ea typeface="PMingLiU" panose="02020500000000000000" pitchFamily="18" charset="-120"/>
            </a:endParaRPr>
          </a:p>
          <a:p>
            <a:pPr marL="609600" lvl="1" indent="-342900" algn="just">
              <a:spcBef>
                <a:spcPts val="0"/>
              </a:spcBef>
              <a:spcAft>
                <a:spcPts val="0"/>
              </a:spcAft>
              <a:buFont typeface="Symbol" panose="05050102010706020507" pitchFamily="18" charset="2"/>
              <a:buChar char=""/>
            </a:pPr>
            <a:endParaRPr lang="en-GB" dirty="0">
              <a:ea typeface="PMingLiU" panose="02020500000000000000" pitchFamily="18" charset="-120"/>
            </a:endParaRPr>
          </a:p>
          <a:p>
            <a:pPr marL="609600" lvl="1" indent="-342900" algn="just">
              <a:spcBef>
                <a:spcPts val="0"/>
              </a:spcBef>
              <a:spcAft>
                <a:spcPts val="0"/>
              </a:spcAft>
              <a:buFont typeface="Symbol" panose="05050102010706020507" pitchFamily="18" charset="2"/>
              <a:buChar char=""/>
            </a:pPr>
            <a:endParaRPr lang="en-GB" dirty="0">
              <a:ea typeface="PMingLiU" panose="02020500000000000000" pitchFamily="18" charset="-120"/>
            </a:endParaRPr>
          </a:p>
          <a:p>
            <a:pPr marL="609600" lvl="1" indent="-342900" algn="just">
              <a:spcBef>
                <a:spcPts val="0"/>
              </a:spcBef>
              <a:spcAft>
                <a:spcPts val="0"/>
              </a:spcAft>
              <a:buFont typeface="Symbol" panose="05050102010706020507" pitchFamily="18" charset="2"/>
              <a:buChar char=""/>
            </a:pPr>
            <a:endParaRPr lang="en-GB" dirty="0">
              <a:ea typeface="PMingLiU" panose="02020500000000000000" pitchFamily="18" charset="-120"/>
            </a:endParaRPr>
          </a:p>
          <a:p>
            <a:pPr marL="609600" lvl="1" indent="-342900" algn="just">
              <a:spcBef>
                <a:spcPts val="0"/>
              </a:spcBef>
              <a:spcAft>
                <a:spcPts val="0"/>
              </a:spcAft>
              <a:buFont typeface="Symbol" panose="05050102010706020507" pitchFamily="18" charset="2"/>
              <a:buChar char=""/>
            </a:pPr>
            <a:endParaRPr lang="en-GB" dirty="0">
              <a:ea typeface="PMingLiU" panose="02020500000000000000" pitchFamily="18" charset="-120"/>
            </a:endParaRPr>
          </a:p>
          <a:p>
            <a:pPr marL="0" indent="0">
              <a:buNone/>
            </a:pPr>
            <a:endParaRPr lang="en-GB" sz="1400" dirty="0"/>
          </a:p>
        </p:txBody>
      </p:sp>
      <p:sp>
        <p:nvSpPr>
          <p:cNvPr id="8" name="Title 2">
            <a:extLst>
              <a:ext uri="{FF2B5EF4-FFF2-40B4-BE49-F238E27FC236}">
                <a16:creationId xmlns:a16="http://schemas.microsoft.com/office/drawing/2014/main" id="{A3FB5F0B-D885-47A0-BAAA-89A55EAA0FD4}"/>
              </a:ext>
            </a:extLst>
          </p:cNvPr>
          <p:cNvSpPr>
            <a:spLocks noGrp="1"/>
          </p:cNvSpPr>
          <p:nvPr>
            <p:ph type="title"/>
          </p:nvPr>
        </p:nvSpPr>
        <p:spPr>
          <a:xfrm>
            <a:off x="456232" y="404813"/>
            <a:ext cx="11328400" cy="792162"/>
          </a:xfrm>
        </p:spPr>
        <p:txBody>
          <a:bodyPr/>
          <a:lstStyle/>
          <a:p>
            <a:r>
              <a:rPr lang="en-GB" dirty="0"/>
              <a:t>Motion for Approval to Forward IEEE P802.22 Revision Draft 8.0 to </a:t>
            </a:r>
            <a:r>
              <a:rPr lang="en-GB" dirty="0" err="1"/>
              <a:t>RevCom</a:t>
            </a:r>
            <a:endParaRPr lang="en-GB" dirty="0"/>
          </a:p>
        </p:txBody>
      </p:sp>
    </p:spTree>
    <p:extLst>
      <p:ext uri="{BB962C8B-B14F-4D97-AF65-F5344CB8AC3E}">
        <p14:creationId xmlns:p14="http://schemas.microsoft.com/office/powerpoint/2010/main" val="8094892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0"/>
          </p:nvPr>
        </p:nvSpPr>
        <p:spPr/>
        <p:txBody>
          <a:bodyPr>
            <a:normAutofit/>
          </a:bodyPr>
          <a:lstStyle/>
          <a:p>
            <a:r>
              <a:rPr lang="en-US" dirty="0"/>
              <a:t>Item 4: IEEE 802.22 Timelines:</a:t>
            </a:r>
          </a:p>
          <a:p>
            <a:pPr marL="609600" lvl="1" indent="-342900" algn="just">
              <a:spcBef>
                <a:spcPts val="0"/>
              </a:spcBef>
              <a:spcAft>
                <a:spcPts val="0"/>
              </a:spcAft>
              <a:buFont typeface="Symbol" panose="05050102010706020507" pitchFamily="18" charset="2"/>
              <a:buChar char=""/>
            </a:pPr>
            <a:endParaRPr lang="en-GB" dirty="0">
              <a:ea typeface="PMingLiU" panose="02020500000000000000" pitchFamily="18" charset="-120"/>
            </a:endParaRPr>
          </a:p>
          <a:p>
            <a:pPr marL="609600" lvl="1" indent="-342900" algn="just">
              <a:spcBef>
                <a:spcPts val="0"/>
              </a:spcBef>
              <a:spcAft>
                <a:spcPts val="0"/>
              </a:spcAft>
              <a:buFont typeface="Symbol" panose="05050102010706020507" pitchFamily="18" charset="2"/>
              <a:buChar char=""/>
            </a:pPr>
            <a:endParaRPr lang="en-GB" dirty="0">
              <a:ea typeface="PMingLiU" panose="02020500000000000000" pitchFamily="18" charset="-120"/>
            </a:endParaRPr>
          </a:p>
          <a:p>
            <a:pPr marL="609600" lvl="1" indent="-342900" algn="just">
              <a:spcBef>
                <a:spcPts val="0"/>
              </a:spcBef>
              <a:spcAft>
                <a:spcPts val="0"/>
              </a:spcAft>
              <a:buFont typeface="Symbol" panose="05050102010706020507" pitchFamily="18" charset="2"/>
              <a:buChar char=""/>
            </a:pPr>
            <a:endParaRPr lang="en-GB" dirty="0">
              <a:ea typeface="PMingLiU" panose="02020500000000000000" pitchFamily="18" charset="-120"/>
            </a:endParaRPr>
          </a:p>
          <a:p>
            <a:pPr marL="609600" lvl="1" indent="-342900" algn="just">
              <a:spcBef>
                <a:spcPts val="0"/>
              </a:spcBef>
              <a:spcAft>
                <a:spcPts val="0"/>
              </a:spcAft>
              <a:buFont typeface="Symbol" panose="05050102010706020507" pitchFamily="18" charset="2"/>
              <a:buChar char=""/>
            </a:pPr>
            <a:endParaRPr lang="en-GB" dirty="0">
              <a:ea typeface="PMingLiU" panose="02020500000000000000" pitchFamily="18" charset="-120"/>
            </a:endParaRPr>
          </a:p>
          <a:p>
            <a:pPr marL="609600" lvl="1" indent="-342900" algn="just">
              <a:spcBef>
                <a:spcPts val="0"/>
              </a:spcBef>
              <a:spcAft>
                <a:spcPts val="0"/>
              </a:spcAft>
              <a:buFont typeface="Symbol" panose="05050102010706020507" pitchFamily="18" charset="2"/>
              <a:buChar char=""/>
            </a:pPr>
            <a:endParaRPr lang="en-GB" dirty="0">
              <a:ea typeface="PMingLiU" panose="02020500000000000000" pitchFamily="18" charset="-120"/>
            </a:endParaRPr>
          </a:p>
          <a:p>
            <a:pPr marL="609600" lvl="1" indent="-342900" algn="just">
              <a:spcBef>
                <a:spcPts val="0"/>
              </a:spcBef>
              <a:spcAft>
                <a:spcPts val="0"/>
              </a:spcAft>
              <a:buFont typeface="Symbol" panose="05050102010706020507" pitchFamily="18" charset="2"/>
              <a:buChar char=""/>
            </a:pPr>
            <a:endParaRPr lang="en-GB" dirty="0">
              <a:ea typeface="PMingLiU" panose="02020500000000000000" pitchFamily="18" charset="-120"/>
            </a:endParaRPr>
          </a:p>
          <a:p>
            <a:pPr marL="609600" lvl="1" indent="-342900" algn="just">
              <a:spcBef>
                <a:spcPts val="0"/>
              </a:spcBef>
              <a:spcAft>
                <a:spcPts val="0"/>
              </a:spcAft>
              <a:buFont typeface="Symbol" panose="05050102010706020507" pitchFamily="18" charset="2"/>
              <a:buChar char=""/>
            </a:pPr>
            <a:endParaRPr lang="en-GB" dirty="0">
              <a:ea typeface="PMingLiU" panose="02020500000000000000" pitchFamily="18" charset="-120"/>
            </a:endParaRPr>
          </a:p>
          <a:p>
            <a:pPr marL="609600" lvl="1" indent="-342900" algn="just">
              <a:spcBef>
                <a:spcPts val="0"/>
              </a:spcBef>
              <a:spcAft>
                <a:spcPts val="0"/>
              </a:spcAft>
              <a:buFont typeface="Symbol" panose="05050102010706020507" pitchFamily="18" charset="2"/>
              <a:buChar char=""/>
            </a:pPr>
            <a:endParaRPr lang="en-GB" dirty="0">
              <a:ea typeface="PMingLiU" panose="02020500000000000000" pitchFamily="18" charset="-120"/>
            </a:endParaRPr>
          </a:p>
          <a:p>
            <a:pPr marL="609600" lvl="1" indent="-342900" algn="just">
              <a:spcBef>
                <a:spcPts val="0"/>
              </a:spcBef>
              <a:spcAft>
                <a:spcPts val="0"/>
              </a:spcAft>
              <a:buFont typeface="Symbol" panose="05050102010706020507" pitchFamily="18" charset="2"/>
              <a:buChar char=""/>
            </a:pPr>
            <a:endParaRPr lang="en-GB" dirty="0">
              <a:ea typeface="PMingLiU" panose="02020500000000000000" pitchFamily="18" charset="-120"/>
            </a:endParaRPr>
          </a:p>
          <a:p>
            <a:pPr marL="609600" lvl="1" indent="-342900" algn="just">
              <a:spcBef>
                <a:spcPts val="0"/>
              </a:spcBef>
              <a:spcAft>
                <a:spcPts val="0"/>
              </a:spcAft>
              <a:buFont typeface="Symbol" panose="05050102010706020507" pitchFamily="18" charset="2"/>
              <a:buChar char=""/>
            </a:pPr>
            <a:endParaRPr lang="en-GB" dirty="0">
              <a:ea typeface="PMingLiU" panose="02020500000000000000" pitchFamily="18" charset="-120"/>
            </a:endParaRPr>
          </a:p>
          <a:p>
            <a:pPr marL="609600" lvl="1" indent="-342900" algn="just">
              <a:spcBef>
                <a:spcPts val="0"/>
              </a:spcBef>
              <a:spcAft>
                <a:spcPts val="0"/>
              </a:spcAft>
              <a:buFont typeface="Symbol" panose="05050102010706020507" pitchFamily="18" charset="2"/>
              <a:buChar char=""/>
            </a:pPr>
            <a:endParaRPr lang="en-GB" dirty="0">
              <a:ea typeface="PMingLiU" panose="02020500000000000000" pitchFamily="18" charset="-120"/>
            </a:endParaRPr>
          </a:p>
          <a:p>
            <a:pPr marL="609600" lvl="1" indent="-342900" algn="just">
              <a:spcBef>
                <a:spcPts val="0"/>
              </a:spcBef>
              <a:spcAft>
                <a:spcPts val="0"/>
              </a:spcAft>
              <a:buFont typeface="Symbol" panose="05050102010706020507" pitchFamily="18" charset="2"/>
              <a:buChar char=""/>
            </a:pPr>
            <a:endParaRPr lang="en-GB" dirty="0">
              <a:ea typeface="PMingLiU" panose="02020500000000000000" pitchFamily="18" charset="-120"/>
            </a:endParaRPr>
          </a:p>
          <a:p>
            <a:pPr marL="0" indent="0">
              <a:buNone/>
            </a:pPr>
            <a:endParaRPr lang="en-GB" sz="1400" dirty="0"/>
          </a:p>
        </p:txBody>
      </p:sp>
      <p:graphicFrame>
        <p:nvGraphicFramePr>
          <p:cNvPr id="4" name="Table 3">
            <a:extLst>
              <a:ext uri="{FF2B5EF4-FFF2-40B4-BE49-F238E27FC236}">
                <a16:creationId xmlns:a16="http://schemas.microsoft.com/office/drawing/2014/main" id="{5C695F6D-8177-459A-9905-B55D196E2729}"/>
              </a:ext>
            </a:extLst>
          </p:cNvPr>
          <p:cNvGraphicFramePr>
            <a:graphicFrameLocks noGrp="1"/>
          </p:cNvGraphicFramePr>
          <p:nvPr>
            <p:extLst>
              <p:ext uri="{D42A27DB-BD31-4B8C-83A1-F6EECF244321}">
                <p14:modId xmlns:p14="http://schemas.microsoft.com/office/powerpoint/2010/main" val="139805270"/>
              </p:ext>
            </p:extLst>
          </p:nvPr>
        </p:nvGraphicFramePr>
        <p:xfrm>
          <a:off x="551384" y="1772816"/>
          <a:ext cx="11520851" cy="4653280"/>
        </p:xfrm>
        <a:graphic>
          <a:graphicData uri="http://schemas.openxmlformats.org/drawingml/2006/table">
            <a:tbl>
              <a:tblPr firstRow="1" bandRow="1">
                <a:tableStyleId>{5C22544A-7EE6-4342-B048-85BDC9FD1C3A}</a:tableStyleId>
              </a:tblPr>
              <a:tblGrid>
                <a:gridCol w="7886757">
                  <a:extLst>
                    <a:ext uri="{9D8B030D-6E8A-4147-A177-3AD203B41FA5}">
                      <a16:colId xmlns:a16="http://schemas.microsoft.com/office/drawing/2014/main" val="875178329"/>
                    </a:ext>
                  </a:extLst>
                </a:gridCol>
                <a:gridCol w="3634094">
                  <a:extLst>
                    <a:ext uri="{9D8B030D-6E8A-4147-A177-3AD203B41FA5}">
                      <a16:colId xmlns:a16="http://schemas.microsoft.com/office/drawing/2014/main" val="3167322224"/>
                    </a:ext>
                  </a:extLst>
                </a:gridCol>
              </a:tblGrid>
              <a:tr h="370840">
                <a:tc>
                  <a:txBody>
                    <a:bodyPr/>
                    <a:lstStyle/>
                    <a:p>
                      <a:pPr algn="ctr"/>
                      <a:r>
                        <a:rPr lang="en-US" sz="1400" dirty="0">
                          <a:solidFill>
                            <a:schemeClr val="tx1"/>
                          </a:solidFill>
                        </a:rPr>
                        <a:t>Actions </a:t>
                      </a:r>
                    </a:p>
                  </a:txBody>
                  <a:tcPr/>
                </a:tc>
                <a:tc>
                  <a:txBody>
                    <a:bodyPr/>
                    <a:lstStyle/>
                    <a:p>
                      <a:pPr algn="ctr"/>
                      <a:r>
                        <a:rPr lang="en-US" sz="1400" dirty="0">
                          <a:solidFill>
                            <a:schemeClr val="tx1"/>
                          </a:solidFill>
                        </a:rPr>
                        <a:t>Schedule</a:t>
                      </a:r>
                    </a:p>
                  </a:txBody>
                  <a:tcPr/>
                </a:tc>
                <a:extLst>
                  <a:ext uri="{0D108BD9-81ED-4DB2-BD59-A6C34878D82A}">
                    <a16:rowId xmlns:a16="http://schemas.microsoft.com/office/drawing/2014/main" val="2271703393"/>
                  </a:ext>
                </a:extLst>
              </a:tr>
              <a:tr h="12192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Sponsor Ballot Pool formed. 72 people in the Pool. Pool is balanced</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rPr>
                        <a:t>Completed – Feb 12</a:t>
                      </a:r>
                      <a:r>
                        <a:rPr lang="en-US" sz="1400" baseline="30000" dirty="0">
                          <a:solidFill>
                            <a:schemeClr val="tx1"/>
                          </a:solidFill>
                        </a:rPr>
                        <a:t>th</a:t>
                      </a:r>
                      <a:r>
                        <a:rPr lang="en-US" sz="1400" dirty="0">
                          <a:solidFill>
                            <a:schemeClr val="tx1"/>
                          </a:solidFill>
                        </a:rPr>
                        <a:t> 2019</a:t>
                      </a:r>
                    </a:p>
                  </a:txBody>
                  <a:tcPr/>
                </a:tc>
                <a:extLst>
                  <a:ext uri="{0D108BD9-81ED-4DB2-BD59-A6C34878D82A}">
                    <a16:rowId xmlns:a16="http://schemas.microsoft.com/office/drawing/2014/main" val="2065983974"/>
                  </a:ext>
                </a:extLst>
              </a:tr>
              <a:tr h="243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P802.22 Revision Co-existence Assurance Document Approved</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rPr>
                        <a:t>April 15</a:t>
                      </a:r>
                      <a:r>
                        <a:rPr lang="en-US" sz="1400" baseline="30000" dirty="0">
                          <a:solidFill>
                            <a:schemeClr val="tx1"/>
                          </a:solidFill>
                        </a:rPr>
                        <a:t>th</a:t>
                      </a:r>
                      <a:r>
                        <a:rPr lang="en-US" sz="1400" dirty="0">
                          <a:solidFill>
                            <a:schemeClr val="tx1"/>
                          </a:solidFill>
                        </a:rPr>
                        <a:t> 2019</a:t>
                      </a:r>
                    </a:p>
                  </a:txBody>
                  <a:tcPr/>
                </a:tc>
                <a:extLst>
                  <a:ext uri="{0D108BD9-81ED-4DB2-BD59-A6C34878D82A}">
                    <a16:rowId xmlns:a16="http://schemas.microsoft.com/office/drawing/2014/main" val="3325675270"/>
                  </a:ext>
                </a:extLst>
              </a:tr>
              <a:tr h="12192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P802.22 Revision Criteria for Standards Development Revised </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rPr>
                        <a:t>April 15</a:t>
                      </a:r>
                      <a:r>
                        <a:rPr lang="en-US" sz="1400" baseline="30000" dirty="0">
                          <a:solidFill>
                            <a:schemeClr val="tx1"/>
                          </a:solidFill>
                        </a:rPr>
                        <a:t>th</a:t>
                      </a:r>
                      <a:r>
                        <a:rPr lang="en-US" sz="1400" dirty="0">
                          <a:solidFill>
                            <a:schemeClr val="tx1"/>
                          </a:solidFill>
                        </a:rPr>
                        <a:t> 2019</a:t>
                      </a:r>
                    </a:p>
                  </a:txBody>
                  <a:tcPr/>
                </a:tc>
                <a:extLst>
                  <a:ext uri="{0D108BD9-81ED-4DB2-BD59-A6C34878D82A}">
                    <a16:rowId xmlns:a16="http://schemas.microsoft.com/office/drawing/2014/main" val="2639253202"/>
                  </a:ext>
                </a:extLst>
              </a:tr>
              <a:tr h="320040">
                <a:tc>
                  <a:txBody>
                    <a:bodyPr/>
                    <a:lstStyle/>
                    <a:p>
                      <a:r>
                        <a:rPr lang="en-GB" sz="1400" dirty="0">
                          <a:ea typeface="PMingLiU" panose="02020500000000000000" pitchFamily="18" charset="-120"/>
                        </a:rPr>
                        <a:t>Sent the Draft to IEEE MEC. </a:t>
                      </a:r>
                      <a:endParaRPr lang="en-US" sz="1400" dirty="0"/>
                    </a:p>
                  </a:txBody>
                  <a:tcPr/>
                </a:tc>
                <a:tc>
                  <a:txBody>
                    <a:bodyPr/>
                    <a:lstStyle/>
                    <a:p>
                      <a:r>
                        <a:rPr lang="en-US" sz="1400" dirty="0"/>
                        <a:t>MEC Process Completed – April 15</a:t>
                      </a:r>
                      <a:r>
                        <a:rPr lang="en-US" sz="1400" baseline="30000" dirty="0"/>
                        <a:t>th</a:t>
                      </a:r>
                      <a:r>
                        <a:rPr lang="en-US" sz="1400" dirty="0"/>
                        <a:t> 2019</a:t>
                      </a:r>
                    </a:p>
                  </a:txBody>
                  <a:tcPr/>
                </a:tc>
                <a:extLst>
                  <a:ext uri="{0D108BD9-81ED-4DB2-BD59-A6C34878D82A}">
                    <a16:rowId xmlns:a16="http://schemas.microsoft.com/office/drawing/2014/main" val="456266328"/>
                  </a:ext>
                </a:extLst>
              </a:tr>
              <a:tr h="142240">
                <a:tc>
                  <a:txBody>
                    <a:bodyPr/>
                    <a:lstStyle/>
                    <a:p>
                      <a:r>
                        <a:rPr lang="en-GB" sz="1400" dirty="0">
                          <a:ea typeface="PMingLiU" panose="02020500000000000000" pitchFamily="18" charset="-120"/>
                        </a:rPr>
                        <a:t>Draft 5.0 – Re-circulation </a:t>
                      </a:r>
                      <a:endParaRPr lang="en-US" sz="1400" dirty="0"/>
                    </a:p>
                  </a:txBody>
                  <a:tcPr/>
                </a:tc>
                <a:tc>
                  <a:txBody>
                    <a:bodyPr/>
                    <a:lstStyle/>
                    <a:p>
                      <a:r>
                        <a:rPr lang="en-US" sz="1400" dirty="0"/>
                        <a:t>April 15</a:t>
                      </a:r>
                      <a:r>
                        <a:rPr lang="en-US" sz="1400" baseline="30000" dirty="0"/>
                        <a:t>th</a:t>
                      </a:r>
                      <a:r>
                        <a:rPr lang="en-US" sz="1400" dirty="0"/>
                        <a:t> 2019 – April 29</a:t>
                      </a:r>
                      <a:r>
                        <a:rPr lang="en-US" sz="1400" baseline="30000" dirty="0"/>
                        <a:t>th</a:t>
                      </a:r>
                      <a:r>
                        <a:rPr lang="en-US" sz="1400" dirty="0"/>
                        <a:t> 2019</a:t>
                      </a:r>
                    </a:p>
                  </a:txBody>
                  <a:tcPr/>
                </a:tc>
                <a:extLst>
                  <a:ext uri="{0D108BD9-81ED-4DB2-BD59-A6C34878D82A}">
                    <a16:rowId xmlns:a16="http://schemas.microsoft.com/office/drawing/2014/main" val="552981426"/>
                  </a:ext>
                </a:extLst>
              </a:tr>
              <a:tr h="223520">
                <a:tc>
                  <a:txBody>
                    <a:bodyPr/>
                    <a:lstStyle/>
                    <a:p>
                      <a:r>
                        <a:rPr lang="en-US" sz="1400" dirty="0"/>
                        <a:t>Working Group approved forwarding P802.22 Draft 5.0 to Sponsor Ballot. </a:t>
                      </a:r>
                    </a:p>
                  </a:txBody>
                  <a:tcPr/>
                </a:tc>
                <a:tc>
                  <a:txBody>
                    <a:bodyPr/>
                    <a:lstStyle/>
                    <a:p>
                      <a:r>
                        <a:rPr lang="en-US" sz="1400" dirty="0"/>
                        <a:t>April 27</a:t>
                      </a:r>
                      <a:r>
                        <a:rPr lang="en-US" sz="1400" baseline="30000" dirty="0"/>
                        <a:t>th</a:t>
                      </a:r>
                      <a:r>
                        <a:rPr lang="en-US" sz="1400" dirty="0"/>
                        <a:t> 2019</a:t>
                      </a:r>
                    </a:p>
                  </a:txBody>
                  <a:tcPr/>
                </a:tc>
                <a:extLst>
                  <a:ext uri="{0D108BD9-81ED-4DB2-BD59-A6C34878D82A}">
                    <a16:rowId xmlns:a16="http://schemas.microsoft.com/office/drawing/2014/main" val="4071059277"/>
                  </a:ext>
                </a:extLst>
              </a:tr>
              <a:tr h="182880">
                <a:tc>
                  <a:txBody>
                    <a:bodyPr/>
                    <a:lstStyle/>
                    <a:p>
                      <a:r>
                        <a:rPr lang="en-US" sz="1400" dirty="0"/>
                        <a:t>Working Group confirmed the P802.22 CSD</a:t>
                      </a:r>
                    </a:p>
                  </a:txBody>
                  <a:tcPr/>
                </a:tc>
                <a:tc>
                  <a:txBody>
                    <a:bodyPr/>
                    <a:lstStyle/>
                    <a:p>
                      <a:r>
                        <a:rPr lang="en-US" sz="1400" dirty="0"/>
                        <a:t>April 27</a:t>
                      </a:r>
                      <a:r>
                        <a:rPr lang="en-US" sz="1400" baseline="30000" dirty="0"/>
                        <a:t>th</a:t>
                      </a:r>
                      <a:r>
                        <a:rPr lang="en-US" sz="1400" dirty="0"/>
                        <a:t> 2019</a:t>
                      </a:r>
                    </a:p>
                  </a:txBody>
                  <a:tcPr/>
                </a:tc>
                <a:extLst>
                  <a:ext uri="{0D108BD9-81ED-4DB2-BD59-A6C34878D82A}">
                    <a16:rowId xmlns:a16="http://schemas.microsoft.com/office/drawing/2014/main" val="2054466485"/>
                  </a:ext>
                </a:extLst>
              </a:tr>
              <a:tr h="182880">
                <a:tc>
                  <a:txBody>
                    <a:bodyPr/>
                    <a:lstStyle/>
                    <a:p>
                      <a:r>
                        <a:rPr lang="en-US" sz="1400" dirty="0"/>
                        <a:t>Working Group confirmed the P802.22 PAR</a:t>
                      </a:r>
                    </a:p>
                  </a:txBody>
                  <a:tcPr/>
                </a:tc>
                <a:tc>
                  <a:txBody>
                    <a:bodyPr/>
                    <a:lstStyle/>
                    <a:p>
                      <a:r>
                        <a:rPr lang="en-US" sz="1400" dirty="0"/>
                        <a:t>May 6</a:t>
                      </a:r>
                      <a:r>
                        <a:rPr lang="en-US" sz="1400" baseline="30000" dirty="0"/>
                        <a:t>th</a:t>
                      </a:r>
                      <a:r>
                        <a:rPr lang="en-US" sz="1400" dirty="0"/>
                        <a:t> 2019</a:t>
                      </a:r>
                    </a:p>
                  </a:txBody>
                  <a:tcPr/>
                </a:tc>
                <a:extLst>
                  <a:ext uri="{0D108BD9-81ED-4DB2-BD59-A6C34878D82A}">
                    <a16:rowId xmlns:a16="http://schemas.microsoft.com/office/drawing/2014/main" val="1646010944"/>
                  </a:ext>
                </a:extLst>
              </a:tr>
              <a:tr h="213360">
                <a:tc>
                  <a:txBody>
                    <a:bodyPr/>
                    <a:lstStyle/>
                    <a:p>
                      <a:r>
                        <a:rPr lang="en-GB" sz="1400" dirty="0">
                          <a:ea typeface="PMingLiU" panose="02020500000000000000" pitchFamily="18" charset="-120"/>
                        </a:rPr>
                        <a:t>EC Motion to start the Sponsor Ballot for IEEE P802.22 Revision Draft 5.0 and confirm the CSD </a:t>
                      </a:r>
                      <a:endParaRPr lang="en-US" sz="1400" dirty="0"/>
                    </a:p>
                  </a:txBody>
                  <a:tcPr/>
                </a:tc>
                <a:tc>
                  <a:txBody>
                    <a:bodyPr/>
                    <a:lstStyle/>
                    <a:p>
                      <a:r>
                        <a:rPr lang="en-US" sz="1400" dirty="0"/>
                        <a:t>May 7</a:t>
                      </a:r>
                      <a:r>
                        <a:rPr lang="en-US" sz="1400" baseline="30000" dirty="0"/>
                        <a:t>th</a:t>
                      </a:r>
                      <a:r>
                        <a:rPr lang="en-US" sz="1400" dirty="0"/>
                        <a:t> 2019</a:t>
                      </a:r>
                    </a:p>
                  </a:txBody>
                  <a:tcPr/>
                </a:tc>
                <a:extLst>
                  <a:ext uri="{0D108BD9-81ED-4DB2-BD59-A6C34878D82A}">
                    <a16:rowId xmlns:a16="http://schemas.microsoft.com/office/drawing/2014/main" val="194746958"/>
                  </a:ext>
                </a:extLst>
              </a:tr>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400" dirty="0">
                          <a:ea typeface="PMingLiU" panose="02020500000000000000" pitchFamily="18" charset="-120"/>
                        </a:rPr>
                        <a:t>Start the Sponsor Ballot Process</a:t>
                      </a:r>
                      <a:endParaRPr lang="en-US" sz="1200" dirty="0">
                        <a:ea typeface="SimSun" panose="02010600030101010101" pitchFamily="2" charset="-122"/>
                      </a:endParaRPr>
                    </a:p>
                  </a:txBody>
                  <a:tcPr/>
                </a:tc>
                <a:tc>
                  <a:txBody>
                    <a:bodyPr/>
                    <a:lstStyle/>
                    <a:p>
                      <a:r>
                        <a:rPr lang="en-US" sz="1400" dirty="0"/>
                        <a:t>May 20</a:t>
                      </a:r>
                      <a:r>
                        <a:rPr lang="en-US" sz="1400" baseline="30000" dirty="0"/>
                        <a:t>th</a:t>
                      </a:r>
                      <a:r>
                        <a:rPr lang="en-US" sz="1400" dirty="0"/>
                        <a:t> 2019</a:t>
                      </a:r>
                    </a:p>
                  </a:txBody>
                  <a:tcPr/>
                </a:tc>
                <a:extLst>
                  <a:ext uri="{0D108BD9-81ED-4DB2-BD59-A6C34878D82A}">
                    <a16:rowId xmlns:a16="http://schemas.microsoft.com/office/drawing/2014/main" val="3119645455"/>
                  </a:ext>
                </a:extLst>
              </a:tr>
              <a:tr h="2032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PMingLiU" panose="02020500000000000000" pitchFamily="18" charset="-120"/>
                          <a:cs typeface="+mn-cs"/>
                        </a:rPr>
                        <a:t>Sponsor Ballot – Initial Ballot on Draft 6.0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PMingLiU" panose="02020500000000000000" pitchFamily="18" charset="-120"/>
                          <a:cs typeface="+mn-cs"/>
                        </a:rPr>
                        <a:t>May 10</a:t>
                      </a:r>
                      <a:r>
                        <a:rPr lang="en-US" sz="1400" kern="1200" baseline="30000" dirty="0">
                          <a:solidFill>
                            <a:schemeClr val="dk1"/>
                          </a:solidFill>
                          <a:latin typeface="+mn-lt"/>
                          <a:ea typeface="PMingLiU" panose="02020500000000000000" pitchFamily="18" charset="-120"/>
                          <a:cs typeface="+mn-cs"/>
                        </a:rPr>
                        <a:t>th</a:t>
                      </a:r>
                      <a:r>
                        <a:rPr lang="en-US" sz="1400" kern="1200" dirty="0">
                          <a:solidFill>
                            <a:schemeClr val="dk1"/>
                          </a:solidFill>
                          <a:latin typeface="+mn-lt"/>
                          <a:ea typeface="PMingLiU" panose="02020500000000000000" pitchFamily="18" charset="-120"/>
                          <a:cs typeface="+mn-cs"/>
                        </a:rPr>
                        <a:t> 2019 – June 10</a:t>
                      </a:r>
                      <a:r>
                        <a:rPr lang="en-US" sz="1400" kern="1200" baseline="30000" dirty="0">
                          <a:solidFill>
                            <a:schemeClr val="dk1"/>
                          </a:solidFill>
                          <a:latin typeface="+mn-lt"/>
                          <a:ea typeface="PMingLiU" panose="02020500000000000000" pitchFamily="18" charset="-120"/>
                          <a:cs typeface="+mn-cs"/>
                        </a:rPr>
                        <a:t>th</a:t>
                      </a:r>
                      <a:r>
                        <a:rPr lang="en-US" sz="1400" kern="1200" dirty="0">
                          <a:solidFill>
                            <a:schemeClr val="dk1"/>
                          </a:solidFill>
                          <a:latin typeface="+mn-lt"/>
                          <a:ea typeface="PMingLiU" panose="02020500000000000000" pitchFamily="18" charset="-120"/>
                          <a:cs typeface="+mn-cs"/>
                        </a:rPr>
                        <a:t> 2019</a:t>
                      </a:r>
                    </a:p>
                  </a:txBody>
                  <a:tcPr/>
                </a:tc>
                <a:extLst>
                  <a:ext uri="{0D108BD9-81ED-4DB2-BD59-A6C34878D82A}">
                    <a16:rowId xmlns:a16="http://schemas.microsoft.com/office/drawing/2014/main" val="1673176284"/>
                  </a:ext>
                </a:extLst>
              </a:tr>
              <a:tr h="1524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PMingLiU" panose="02020500000000000000" pitchFamily="18" charset="-120"/>
                          <a:cs typeface="+mn-cs"/>
                        </a:rPr>
                        <a:t>Sponsor Ballot – Re-circ #1 on Draft 7.0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PMingLiU" panose="02020500000000000000" pitchFamily="18" charset="-120"/>
                          <a:cs typeface="+mn-cs"/>
                        </a:rPr>
                        <a:t>Jun 25</a:t>
                      </a:r>
                      <a:r>
                        <a:rPr lang="en-US" sz="1400" kern="1200" baseline="30000" dirty="0">
                          <a:solidFill>
                            <a:schemeClr val="dk1"/>
                          </a:solidFill>
                          <a:latin typeface="+mn-lt"/>
                          <a:ea typeface="PMingLiU" panose="02020500000000000000" pitchFamily="18" charset="-120"/>
                          <a:cs typeface="+mn-cs"/>
                        </a:rPr>
                        <a:t>th</a:t>
                      </a:r>
                      <a:r>
                        <a:rPr lang="en-US" sz="1400" kern="1200" dirty="0">
                          <a:solidFill>
                            <a:schemeClr val="dk1"/>
                          </a:solidFill>
                          <a:latin typeface="+mn-lt"/>
                          <a:ea typeface="PMingLiU" panose="02020500000000000000" pitchFamily="18" charset="-120"/>
                          <a:cs typeface="+mn-cs"/>
                        </a:rPr>
                        <a:t> 2019 – Jul 5</a:t>
                      </a:r>
                      <a:r>
                        <a:rPr lang="en-US" sz="1400" kern="1200" baseline="30000" dirty="0">
                          <a:solidFill>
                            <a:schemeClr val="dk1"/>
                          </a:solidFill>
                          <a:latin typeface="+mn-lt"/>
                          <a:ea typeface="PMingLiU" panose="02020500000000000000" pitchFamily="18" charset="-120"/>
                          <a:cs typeface="+mn-cs"/>
                        </a:rPr>
                        <a:t>th</a:t>
                      </a:r>
                      <a:r>
                        <a:rPr lang="en-US" sz="1400" kern="1200" dirty="0">
                          <a:solidFill>
                            <a:schemeClr val="dk1"/>
                          </a:solidFill>
                          <a:latin typeface="+mn-lt"/>
                          <a:ea typeface="PMingLiU" panose="02020500000000000000" pitchFamily="18" charset="-120"/>
                          <a:cs typeface="+mn-cs"/>
                        </a:rPr>
                        <a:t> 2019</a:t>
                      </a:r>
                    </a:p>
                  </a:txBody>
                  <a:tcPr/>
                </a:tc>
                <a:extLst>
                  <a:ext uri="{0D108BD9-81ED-4DB2-BD59-A6C34878D82A}">
                    <a16:rowId xmlns:a16="http://schemas.microsoft.com/office/drawing/2014/main" val="3129008855"/>
                  </a:ext>
                </a:extLst>
              </a:tr>
              <a:tr h="1524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PMingLiU" panose="02020500000000000000" pitchFamily="18" charset="-120"/>
                          <a:cs typeface="+mn-cs"/>
                        </a:rPr>
                        <a:t>Sponsor Ballot  - Re-circ #2 on Draft 8.0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PMingLiU" panose="02020500000000000000" pitchFamily="18" charset="-120"/>
                          <a:cs typeface="+mn-cs"/>
                        </a:rPr>
                        <a:t>Jul 11</a:t>
                      </a:r>
                      <a:r>
                        <a:rPr lang="en-US" sz="1400" kern="1200" baseline="30000" dirty="0">
                          <a:solidFill>
                            <a:schemeClr val="dk1"/>
                          </a:solidFill>
                          <a:latin typeface="+mn-lt"/>
                          <a:ea typeface="PMingLiU" panose="02020500000000000000" pitchFamily="18" charset="-120"/>
                          <a:cs typeface="+mn-cs"/>
                        </a:rPr>
                        <a:t>th</a:t>
                      </a:r>
                      <a:r>
                        <a:rPr lang="en-US" sz="1400" kern="1200" dirty="0">
                          <a:solidFill>
                            <a:schemeClr val="dk1"/>
                          </a:solidFill>
                          <a:latin typeface="+mn-lt"/>
                          <a:ea typeface="PMingLiU" panose="02020500000000000000" pitchFamily="18" charset="-120"/>
                          <a:cs typeface="+mn-cs"/>
                        </a:rPr>
                        <a:t> 2019 – Jul 21</a:t>
                      </a:r>
                      <a:r>
                        <a:rPr lang="en-US" sz="1400" kern="1200" baseline="30000" dirty="0">
                          <a:solidFill>
                            <a:schemeClr val="dk1"/>
                          </a:solidFill>
                          <a:latin typeface="+mn-lt"/>
                          <a:ea typeface="PMingLiU" panose="02020500000000000000" pitchFamily="18" charset="-120"/>
                          <a:cs typeface="+mn-cs"/>
                        </a:rPr>
                        <a:t>st</a:t>
                      </a:r>
                      <a:r>
                        <a:rPr lang="en-US" sz="1400" kern="1200" dirty="0">
                          <a:solidFill>
                            <a:schemeClr val="dk1"/>
                          </a:solidFill>
                          <a:latin typeface="+mn-lt"/>
                          <a:ea typeface="PMingLiU" panose="02020500000000000000" pitchFamily="18" charset="-120"/>
                          <a:cs typeface="+mn-cs"/>
                        </a:rPr>
                        <a:t> 2019</a:t>
                      </a:r>
                    </a:p>
                  </a:txBody>
                  <a:tcPr/>
                </a:tc>
                <a:extLst>
                  <a:ext uri="{0D108BD9-81ED-4DB2-BD59-A6C34878D82A}">
                    <a16:rowId xmlns:a16="http://schemas.microsoft.com/office/drawing/2014/main" val="582639022"/>
                  </a:ext>
                </a:extLst>
              </a:tr>
              <a:tr h="1524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PMingLiU" panose="02020500000000000000" pitchFamily="18" charset="-120"/>
                          <a:cs typeface="+mn-cs"/>
                        </a:rPr>
                        <a:t>Comment Resolution if needed</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PMingLiU" panose="02020500000000000000" pitchFamily="18" charset="-120"/>
                          <a:cs typeface="+mn-cs"/>
                        </a:rPr>
                        <a:t>July 22</a:t>
                      </a:r>
                      <a:r>
                        <a:rPr lang="en-US" sz="1400" kern="1200" baseline="30000" dirty="0">
                          <a:solidFill>
                            <a:schemeClr val="dk1"/>
                          </a:solidFill>
                          <a:latin typeface="+mn-lt"/>
                          <a:ea typeface="PMingLiU" panose="02020500000000000000" pitchFamily="18" charset="-120"/>
                          <a:cs typeface="+mn-cs"/>
                        </a:rPr>
                        <a:t>nd</a:t>
                      </a:r>
                      <a:r>
                        <a:rPr lang="en-US" sz="1400" kern="1200" dirty="0">
                          <a:solidFill>
                            <a:schemeClr val="dk1"/>
                          </a:solidFill>
                          <a:latin typeface="+mn-lt"/>
                          <a:ea typeface="PMingLiU" panose="02020500000000000000" pitchFamily="18" charset="-120"/>
                          <a:cs typeface="+mn-cs"/>
                        </a:rPr>
                        <a:t> 2019 at 10 am ET</a:t>
                      </a:r>
                    </a:p>
                  </a:txBody>
                  <a:tcPr/>
                </a:tc>
                <a:extLst>
                  <a:ext uri="{0D108BD9-81ED-4DB2-BD59-A6C34878D82A}">
                    <a16:rowId xmlns:a16="http://schemas.microsoft.com/office/drawing/2014/main" val="2924586680"/>
                  </a:ext>
                </a:extLst>
              </a:tr>
            </a:tbl>
          </a:graphicData>
        </a:graphic>
      </p:graphicFrame>
      <p:sp>
        <p:nvSpPr>
          <p:cNvPr id="8" name="Title 2">
            <a:extLst>
              <a:ext uri="{FF2B5EF4-FFF2-40B4-BE49-F238E27FC236}">
                <a16:creationId xmlns:a16="http://schemas.microsoft.com/office/drawing/2014/main" id="{A3FB5F0B-D885-47A0-BAAA-89A55EAA0FD4}"/>
              </a:ext>
            </a:extLst>
          </p:cNvPr>
          <p:cNvSpPr>
            <a:spLocks noGrp="1"/>
          </p:cNvSpPr>
          <p:nvPr>
            <p:ph type="title"/>
          </p:nvPr>
        </p:nvSpPr>
        <p:spPr>
          <a:xfrm>
            <a:off x="456232" y="404813"/>
            <a:ext cx="11328400" cy="792162"/>
          </a:xfrm>
        </p:spPr>
        <p:txBody>
          <a:bodyPr/>
          <a:lstStyle/>
          <a:p>
            <a:r>
              <a:rPr lang="en-GB" dirty="0"/>
              <a:t>Motion for Approval to Forward IEEE P802.22 Revision Draft 8.0 to </a:t>
            </a:r>
            <a:r>
              <a:rPr lang="en-GB" dirty="0" err="1"/>
              <a:t>RevCom</a:t>
            </a:r>
            <a:endParaRPr lang="en-GB" dirty="0"/>
          </a:p>
        </p:txBody>
      </p:sp>
    </p:spTree>
    <p:extLst>
      <p:ext uri="{BB962C8B-B14F-4D97-AF65-F5344CB8AC3E}">
        <p14:creationId xmlns:p14="http://schemas.microsoft.com/office/powerpoint/2010/main" val="25863878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462391970"/>
              </p:ext>
            </p:extLst>
          </p:nvPr>
        </p:nvGraphicFramePr>
        <p:xfrm>
          <a:off x="407368" y="1324312"/>
          <a:ext cx="11328400" cy="4937760"/>
        </p:xfrm>
        <a:graphic>
          <a:graphicData uri="http://schemas.openxmlformats.org/drawingml/2006/table">
            <a:tbl>
              <a:tblPr firstRow="1" bandRow="1">
                <a:tableStyleId>{5C22544A-7EE6-4342-B048-85BDC9FD1C3A}</a:tableStyleId>
              </a:tblPr>
              <a:tblGrid>
                <a:gridCol w="1631752">
                  <a:extLst>
                    <a:ext uri="{9D8B030D-6E8A-4147-A177-3AD203B41FA5}">
                      <a16:colId xmlns:a16="http://schemas.microsoft.com/office/drawing/2014/main" val="2852815221"/>
                    </a:ext>
                  </a:extLst>
                </a:gridCol>
                <a:gridCol w="9696648">
                  <a:extLst>
                    <a:ext uri="{9D8B030D-6E8A-4147-A177-3AD203B41FA5}">
                      <a16:colId xmlns:a16="http://schemas.microsoft.com/office/drawing/2014/main" val="1500439343"/>
                    </a:ext>
                  </a:extLst>
                </a:gridCol>
              </a:tblGrid>
              <a:tr h="867232">
                <a:tc>
                  <a:txBody>
                    <a:bodyPr/>
                    <a:lstStyle/>
                    <a:p>
                      <a:r>
                        <a:rPr lang="en-US" sz="1600" b="0" dirty="0">
                          <a:solidFill>
                            <a:schemeClr val="tx1"/>
                          </a:solidFill>
                        </a:rPr>
                        <a:t>Motion</a:t>
                      </a:r>
                      <a:r>
                        <a:rPr lang="en-US" sz="1600" b="0" baseline="0" dirty="0">
                          <a:solidFill>
                            <a:schemeClr val="tx1"/>
                          </a:solidFill>
                        </a:rPr>
                        <a:t> Text</a:t>
                      </a:r>
                    </a:p>
                    <a:p>
                      <a:r>
                        <a:rPr lang="en-US" sz="1600" b="0" baseline="0" dirty="0">
                          <a:solidFill>
                            <a:schemeClr val="tx1"/>
                          </a:solidFill>
                        </a:rPr>
                        <a:t>(include)</a:t>
                      </a:r>
                      <a:endParaRPr 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285750" indent="-285750">
                        <a:buFont typeface="Arial" panose="020B0604020202020204" pitchFamily="34" charset="0"/>
                        <a:buChar char="•"/>
                      </a:pPr>
                      <a:r>
                        <a:rPr lang="en-US" sz="1600" b="0" dirty="0">
                          <a:solidFill>
                            <a:schemeClr val="tx1"/>
                          </a:solidFill>
                        </a:rPr>
                        <a:t>Approve sending P802.22 Revision Draft 8.0 to </a:t>
                      </a:r>
                      <a:r>
                        <a:rPr lang="en-US" sz="1600" b="0" dirty="0" err="1">
                          <a:solidFill>
                            <a:schemeClr val="tx1"/>
                          </a:solidFill>
                        </a:rPr>
                        <a:t>RevCom</a:t>
                      </a:r>
                      <a:endParaRPr lang="en-US" sz="1600" b="0" dirty="0">
                        <a:solidFill>
                          <a:schemeClr val="tx1"/>
                        </a:solidFill>
                      </a:endParaRPr>
                    </a:p>
                    <a:p>
                      <a:pPr marL="285750" indent="-285750">
                        <a:buFont typeface="Arial" panose="020B0604020202020204" pitchFamily="34" charset="0"/>
                        <a:buChar char="•"/>
                      </a:pPr>
                      <a:r>
                        <a:rPr lang="en-US" sz="1600" b="0" dirty="0">
                          <a:solidFill>
                            <a:schemeClr val="tx1"/>
                          </a:solidFill>
                        </a:rPr>
                        <a:t>Approve the CSD for P802.22 Revision in </a:t>
                      </a:r>
                      <a:r>
                        <a:rPr lang="en-US" sz="1600" b="0" dirty="0">
                          <a:solidFill>
                            <a:schemeClr val="tx1"/>
                          </a:solidFill>
                          <a:hlinkClick r:id="rId3"/>
                        </a:rPr>
                        <a:t>https://mentor.ieee.org/802.22/dcn/19/22-19-0017-04-0000-802-22-revision-par-new-csd-5c.docx</a:t>
                      </a:r>
                      <a:r>
                        <a:rPr lang="en-US" sz="1600" b="0" dirty="0">
                          <a:solidFill>
                            <a:schemeClr val="tx1"/>
                          </a:solidFill>
                        </a:rPr>
                        <a:t> </a:t>
                      </a:r>
                    </a:p>
                    <a:p>
                      <a:pPr marL="285750" indent="-285750">
                        <a:buFont typeface="Arial" panose="020B0604020202020204" pitchFamily="34" charset="0"/>
                        <a:buChar char="•"/>
                      </a:pPr>
                      <a:r>
                        <a:rPr lang="en-US" sz="1600" b="0" dirty="0">
                          <a:solidFill>
                            <a:schemeClr val="tx1"/>
                          </a:solidFill>
                        </a:rPr>
                        <a:t>Move: Apurva N. Mody Second: Bob </a:t>
                      </a:r>
                      <a:r>
                        <a:rPr lang="en-US" sz="1600" b="0" dirty="0" err="1">
                          <a:solidFill>
                            <a:schemeClr val="tx1"/>
                          </a:solidFill>
                        </a:rPr>
                        <a:t>Heile</a:t>
                      </a:r>
                      <a:endParaRPr 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383097976"/>
                  </a:ext>
                </a:extLst>
              </a:tr>
              <a:tr h="665480">
                <a:tc>
                  <a:txBody>
                    <a:bodyPr/>
                    <a:lstStyle/>
                    <a:p>
                      <a:r>
                        <a:rPr lang="en-US" sz="1400" b="0" dirty="0">
                          <a:solidFill>
                            <a:schemeClr val="tx1"/>
                          </a:solidFill>
                        </a:rPr>
                        <a:t>Other Info</a:t>
                      </a:r>
                    </a:p>
                    <a:p>
                      <a:r>
                        <a:rPr lang="en-US" sz="1400" b="0" dirty="0">
                          <a:solidFill>
                            <a:schemeClr val="tx1"/>
                          </a:solidFill>
                        </a:rPr>
                        <a:t>(include)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285750" indent="-285750">
                        <a:buFont typeface="Arial" panose="020B0604020202020204" pitchFamily="34" charset="0"/>
                        <a:buChar char="•"/>
                      </a:pPr>
                      <a:r>
                        <a:rPr lang="en-US" sz="1500" b="0" dirty="0">
                          <a:solidFill>
                            <a:schemeClr val="tx1"/>
                          </a:solidFill>
                        </a:rPr>
                        <a:t>P802.22 Draft 7.0 had 100% approval at the end of the last sponsor recirculation ballot. Received 14 Comments. Some were technical. Comments were addressed and resolved. Draft 8.0 was prepared and Sponsor Re-circ #2 started. </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500" b="0" dirty="0">
                          <a:solidFill>
                            <a:schemeClr val="tx1"/>
                          </a:solidFill>
                        </a:rPr>
                        <a:t>In the WG, </a:t>
                      </a:r>
                    </a:p>
                    <a:p>
                      <a:pPr marL="742950" marR="0" lvl="1"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500" b="0" dirty="0">
                          <a:solidFill>
                            <a:schemeClr val="tx1"/>
                          </a:solidFill>
                        </a:rPr>
                        <a:t>forwarding draft to </a:t>
                      </a:r>
                      <a:r>
                        <a:rPr lang="en-US" sz="1500" b="0" dirty="0" err="1">
                          <a:solidFill>
                            <a:schemeClr val="tx1"/>
                          </a:solidFill>
                        </a:rPr>
                        <a:t>RevCom</a:t>
                      </a:r>
                      <a:r>
                        <a:rPr lang="en-US" sz="1500" b="0" dirty="0">
                          <a:solidFill>
                            <a:schemeClr val="tx1"/>
                          </a:solidFill>
                        </a:rPr>
                        <a:t> (y/n/a): 5, 0, 1;</a:t>
                      </a:r>
                    </a:p>
                    <a:p>
                      <a:pPr marL="742950" lvl="1" indent="-285750">
                        <a:buFont typeface="Arial" panose="020B0604020202020204" pitchFamily="34" charset="0"/>
                        <a:buChar char="•"/>
                      </a:pPr>
                      <a:r>
                        <a:rPr lang="en-US" sz="1500" b="0" dirty="0">
                          <a:solidFill>
                            <a:schemeClr val="tx1"/>
                          </a:solidFill>
                        </a:rPr>
                        <a:t>CSD (y/n/a): 3, 0, 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514092572"/>
                  </a:ext>
                </a:extLst>
              </a:tr>
              <a:tr h="510952">
                <a:tc>
                  <a:txBody>
                    <a:bodyPr/>
                    <a:lstStyle/>
                    <a:p>
                      <a:r>
                        <a:rPr lang="en-US" sz="1400" b="0" dirty="0">
                          <a:solidFill>
                            <a:schemeClr val="tx1"/>
                          </a:solidFill>
                        </a:rPr>
                        <a:t>Background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indent="0">
                        <a:buFont typeface="Arial" panose="020B0604020202020204" pitchFamily="34" charset="0"/>
                        <a:buNone/>
                      </a:pPr>
                      <a:r>
                        <a:rPr lang="en-US" sz="1400" b="0" dirty="0">
                          <a:solidFill>
                            <a:schemeClr val="tx1"/>
                          </a:solidFill>
                        </a:rPr>
                        <a:t>Applies to:  A project that has passed sponsor ballot with at least 75% approval and has completed any necessary recirculation ballots.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780169066"/>
                  </a:ext>
                </a:extLst>
              </a:tr>
              <a:tr h="375920">
                <a:tc>
                  <a:txBody>
                    <a:bodyPr/>
                    <a:lstStyle/>
                    <a:p>
                      <a:r>
                        <a:rPr lang="en-US" sz="1400" b="0" dirty="0">
                          <a:solidFill>
                            <a:schemeClr val="tx1"/>
                          </a:solidFill>
                        </a:rPr>
                        <a:t>Rules Reference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400" b="0" dirty="0">
                          <a:solidFill>
                            <a:schemeClr val="tx1"/>
                          </a:solidFill>
                        </a:rPr>
                        <a:t>LMSC OM – “The IEEE 802 LMSC EC” Clause 12</a:t>
                      </a:r>
                    </a:p>
                    <a:p>
                      <a:r>
                        <a:rPr lang="en-US" sz="1400" b="0" dirty="0">
                          <a:solidFill>
                            <a:schemeClr val="tx1"/>
                          </a:solidFill>
                        </a:rPr>
                        <a:t>Working Group P&amp;P – Clause 7</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70034400"/>
                  </a:ext>
                </a:extLst>
              </a:tr>
              <a:tr h="37592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solidFill>
                            <a:schemeClr val="tx1"/>
                          </a:solidFill>
                        </a:rPr>
                        <a:t>Field</a:t>
                      </a:r>
                      <a:r>
                        <a:rPr lang="en-US" sz="1400" b="0" baseline="0" dirty="0">
                          <a:solidFill>
                            <a:schemeClr val="tx1"/>
                          </a:solidFill>
                        </a:rPr>
                        <a:t> Definitions</a:t>
                      </a:r>
                      <a:endParaRPr lang="en-US" sz="14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lvl="0" algn="l" defTabSz="914400" rtl="0" eaLnBrk="1" latinLnBrk="0" hangingPunct="1"/>
                      <a:r>
                        <a:rPr lang="en-US" sz="1400" kern="1200" dirty="0">
                          <a:solidFill>
                            <a:schemeClr val="dk1"/>
                          </a:solidFill>
                          <a:effectLst/>
                          <a:latin typeface="+mn-lt"/>
                          <a:ea typeface="+mn-ea"/>
                          <a:cs typeface="+mn-cs"/>
                        </a:rPr>
                        <a:t>P802.22™/D8.0.0- Standard for Information Technology—Local and Metropolitan Area Networks — Specific requirements —  Part 22: Cognitive Radio Wireless Regional Area Network (WRAN) Medium Access Control (MAC) and Physical Layer (PHY) Specifications: Policies and Procedures for Operation in the Bands that Allow Spectrum Sharing where the Communications Devices may  Opportunistically Operate in the Spectrum of the Primary Service</a:t>
                      </a:r>
                    </a:p>
                    <a:p>
                      <a:pPr marL="0" lvl="0" algn="l" defTabSz="914400" rtl="0" eaLnBrk="1" latinLnBrk="0" hangingPunct="1"/>
                      <a:r>
                        <a:rPr lang="en-GB" sz="1400" kern="1200" dirty="0">
                          <a:solidFill>
                            <a:schemeClr val="dk1"/>
                          </a:solidFill>
                          <a:effectLst/>
                          <a:latin typeface="+mn-lt"/>
                          <a:ea typeface="+mn-ea"/>
                          <a:cs typeface="+mn-cs"/>
                          <a:hlinkClick r:id="rId4"/>
                        </a:rPr>
                        <a:t>http://www.ieee802.org/22/private/2019_July/</a:t>
                      </a:r>
                      <a:r>
                        <a:rPr lang="en-GB" sz="1400" kern="1200" dirty="0">
                          <a:solidFill>
                            <a:schemeClr val="dk1"/>
                          </a:solidFill>
                          <a:effectLst/>
                          <a:latin typeface="+mn-lt"/>
                          <a:ea typeface="+mn-ea"/>
                          <a:cs typeface="+mn-cs"/>
                        </a:rPr>
                        <a:t> : URL to a permanent unambiguous location of the document. Login: P802.22, Password: RANs4Reach</a:t>
                      </a:r>
                      <a:endParaRPr lang="en-US" sz="1400" kern="1200" dirty="0">
                        <a:solidFill>
                          <a:schemeClr val="dk1"/>
                        </a:solidFill>
                        <a:effectLst/>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988022213"/>
                  </a:ext>
                </a:extLst>
              </a:tr>
            </a:tbl>
          </a:graphicData>
        </a:graphic>
      </p:graphicFrame>
      <p:sp>
        <p:nvSpPr>
          <p:cNvPr id="6" name="Title 2">
            <a:extLst>
              <a:ext uri="{FF2B5EF4-FFF2-40B4-BE49-F238E27FC236}">
                <a16:creationId xmlns:a16="http://schemas.microsoft.com/office/drawing/2014/main" id="{7C1396FE-4DC4-4328-B0AE-698F06595D90}"/>
              </a:ext>
            </a:extLst>
          </p:cNvPr>
          <p:cNvSpPr>
            <a:spLocks noGrp="1"/>
          </p:cNvSpPr>
          <p:nvPr>
            <p:ph type="title"/>
          </p:nvPr>
        </p:nvSpPr>
        <p:spPr>
          <a:xfrm>
            <a:off x="456232" y="404813"/>
            <a:ext cx="11328400" cy="792162"/>
          </a:xfrm>
        </p:spPr>
        <p:txBody>
          <a:bodyPr/>
          <a:lstStyle/>
          <a:p>
            <a:r>
              <a:rPr lang="en-GB" dirty="0"/>
              <a:t>Motion for Approval to Forward IEEE P802.22 Revision Draft 8.0 to </a:t>
            </a:r>
            <a:r>
              <a:rPr lang="en-GB" dirty="0" err="1"/>
              <a:t>RevCom</a:t>
            </a:r>
            <a:endParaRPr lang="en-GB" dirty="0"/>
          </a:p>
        </p:txBody>
      </p:sp>
    </p:spTree>
    <p:extLst>
      <p:ext uri="{BB962C8B-B14F-4D97-AF65-F5344CB8AC3E}">
        <p14:creationId xmlns:p14="http://schemas.microsoft.com/office/powerpoint/2010/main" val="137479938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3"/>
          <p:cNvSpPr>
            <a:spLocks noGrp="1"/>
          </p:cNvSpPr>
          <p:nvPr>
            <p:ph type="ctrTitle"/>
          </p:nvPr>
        </p:nvSpPr>
        <p:spPr>
          <a:xfrm>
            <a:off x="695400" y="2552700"/>
            <a:ext cx="10873208" cy="1752600"/>
          </a:xfrm>
        </p:spPr>
        <p:txBody>
          <a:bodyPr/>
          <a:lstStyle/>
          <a:p>
            <a:r>
              <a:rPr lang="en-GB" altLang="en-US" sz="4000" dirty="0"/>
              <a:t>Approve Liaison of IEEE 802.22 Revision Draft 8.0 to SC6 for Information</a:t>
            </a:r>
          </a:p>
        </p:txBody>
      </p:sp>
    </p:spTree>
    <p:extLst>
      <p:ext uri="{BB962C8B-B14F-4D97-AF65-F5344CB8AC3E}">
        <p14:creationId xmlns:p14="http://schemas.microsoft.com/office/powerpoint/2010/main" val="255525574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8020" name="Rectangle 4"/>
          <p:cNvSpPr>
            <a:spLocks noGrp="1" noChangeArrowheads="1"/>
          </p:cNvSpPr>
          <p:nvPr>
            <p:ph type="title"/>
          </p:nvPr>
        </p:nvSpPr>
        <p:spPr/>
        <p:txBody>
          <a:bodyPr/>
          <a:lstStyle/>
          <a:p>
            <a:r>
              <a:rPr lang="en-US" altLang="en-US" sz="2800" dirty="0"/>
              <a:t>Motion: </a:t>
            </a:r>
            <a:r>
              <a:rPr lang="en-GB" sz="2800" dirty="0"/>
              <a:t>Liaison of drafts under PSDO agreement</a:t>
            </a:r>
            <a:endParaRPr lang="en-US" altLang="en-US" sz="2800" dirty="0"/>
          </a:p>
        </p:txBody>
      </p:sp>
      <p:graphicFrame>
        <p:nvGraphicFramePr>
          <p:cNvPr id="2" name="Table 1"/>
          <p:cNvGraphicFramePr>
            <a:graphicFrameLocks noGrp="1"/>
          </p:cNvGraphicFramePr>
          <p:nvPr>
            <p:extLst>
              <p:ext uri="{D42A27DB-BD31-4B8C-83A1-F6EECF244321}">
                <p14:modId xmlns:p14="http://schemas.microsoft.com/office/powerpoint/2010/main" val="527783742"/>
              </p:ext>
            </p:extLst>
          </p:nvPr>
        </p:nvGraphicFramePr>
        <p:xfrm>
          <a:off x="263352" y="1412776"/>
          <a:ext cx="11665296" cy="5085824"/>
        </p:xfrm>
        <a:graphic>
          <a:graphicData uri="http://schemas.openxmlformats.org/drawingml/2006/table">
            <a:tbl>
              <a:tblPr firstRow="1" bandRow="1">
                <a:tableStyleId>{5C22544A-7EE6-4342-B048-85BDC9FD1C3A}</a:tableStyleId>
              </a:tblPr>
              <a:tblGrid>
                <a:gridCol w="1872208">
                  <a:extLst>
                    <a:ext uri="{9D8B030D-6E8A-4147-A177-3AD203B41FA5}">
                      <a16:colId xmlns:a16="http://schemas.microsoft.com/office/drawing/2014/main" val="2852815221"/>
                    </a:ext>
                  </a:extLst>
                </a:gridCol>
                <a:gridCol w="9793088">
                  <a:extLst>
                    <a:ext uri="{9D8B030D-6E8A-4147-A177-3AD203B41FA5}">
                      <a16:colId xmlns:a16="http://schemas.microsoft.com/office/drawing/2014/main" val="1500439343"/>
                    </a:ext>
                  </a:extLst>
                </a:gridCol>
              </a:tblGrid>
              <a:tr h="508000">
                <a:tc rowSpan="2">
                  <a:txBody>
                    <a:bodyPr/>
                    <a:lstStyle/>
                    <a:p>
                      <a:r>
                        <a:rPr lang="en-US" sz="1500" b="0" dirty="0">
                          <a:solidFill>
                            <a:schemeClr val="tx1"/>
                          </a:solidFill>
                        </a:rPr>
                        <a:t>Motion</a:t>
                      </a:r>
                      <a:r>
                        <a:rPr lang="en-US" sz="1500" b="0" baseline="0" dirty="0">
                          <a:solidFill>
                            <a:schemeClr val="tx1"/>
                          </a:solidFill>
                        </a:rPr>
                        <a:t> Text</a:t>
                      </a:r>
                    </a:p>
                    <a:p>
                      <a:r>
                        <a:rPr lang="en-US" sz="1500" b="0" baseline="0" dirty="0">
                          <a:solidFill>
                            <a:schemeClr val="tx1"/>
                          </a:solidFill>
                        </a:rPr>
                        <a:t>(include)</a:t>
                      </a:r>
                      <a:endParaRPr lang="en-US" sz="15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altLang="en-US" sz="1600" dirty="0">
                          <a:solidFill>
                            <a:schemeClr val="tx1"/>
                          </a:solidFill>
                        </a:rPr>
                        <a:t>Approve Liaison of IEEE 802.22 Revision Draft 8.0 to SC6 for Information</a:t>
                      </a:r>
                      <a:endParaRPr lang="en-US" sz="1500" b="1" i="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val="1051219513"/>
                  </a:ext>
                </a:extLst>
              </a:tr>
              <a:tr h="788144">
                <a:tc vMerge="1">
                  <a:txBody>
                    <a:bodyPr/>
                    <a:lstStyle/>
                    <a:p>
                      <a:endParaRPr lang="en-US"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285750" indent="-285750">
                        <a:buFont typeface="Arial" panose="020B0604020202020204" pitchFamily="34" charset="0"/>
                        <a:buChar char="•"/>
                      </a:pPr>
                      <a:r>
                        <a:rPr lang="en-US" sz="1500" b="0" dirty="0">
                          <a:solidFill>
                            <a:schemeClr val="tx1"/>
                          </a:solidFill>
                        </a:rPr>
                        <a:t>Approve liaison of the following draft(s) to ISO/IEC JTC1/SC6 for information under the PSDO agreement:</a:t>
                      </a:r>
                    </a:p>
                    <a:p>
                      <a:pPr marL="742950" lvl="1" indent="-285750">
                        <a:buFont typeface="Arial" panose="020B0604020202020204" pitchFamily="34" charset="0"/>
                        <a:buChar char="•"/>
                      </a:pPr>
                      <a:r>
                        <a:rPr lang="en-US" sz="1500" b="0" dirty="0">
                          <a:solidFill>
                            <a:schemeClr val="tx1"/>
                          </a:solidFill>
                        </a:rPr>
                        <a:t>P802.22 Draft 8.0</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400" b="0" dirty="0">
                          <a:solidFill>
                            <a:schemeClr val="tx1"/>
                          </a:solidFill>
                        </a:rPr>
                        <a:t>Move: Apurva N. Mody Second: Bob </a:t>
                      </a:r>
                      <a:r>
                        <a:rPr lang="en-US" sz="1400" b="0" dirty="0" err="1">
                          <a:solidFill>
                            <a:schemeClr val="tx1"/>
                          </a:solidFill>
                        </a:rPr>
                        <a:t>Heile</a:t>
                      </a:r>
                      <a:endParaRPr lang="en-US" sz="14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45238244"/>
                  </a:ext>
                </a:extLst>
              </a:tr>
              <a:tr h="665480">
                <a:tc>
                  <a:txBody>
                    <a:bodyPr/>
                    <a:lstStyle/>
                    <a:p>
                      <a:r>
                        <a:rPr lang="en-US" sz="1500" b="0" dirty="0">
                          <a:solidFill>
                            <a:schemeClr val="tx1"/>
                          </a:solidFill>
                        </a:rPr>
                        <a:t>Other Info</a:t>
                      </a:r>
                    </a:p>
                    <a:p>
                      <a:r>
                        <a:rPr lang="en-US" sz="1500" b="0" dirty="0">
                          <a:solidFill>
                            <a:schemeClr val="tx1"/>
                          </a:solidFill>
                        </a:rPr>
                        <a:t>(include)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500" b="0" dirty="0">
                          <a:solidFill>
                            <a:schemeClr val="tx1"/>
                          </a:solidFill>
                        </a:rPr>
                        <a:t>In the WG: 5, 1, 1</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500" b="0" dirty="0">
                          <a:solidFill>
                            <a:schemeClr val="tx1"/>
                          </a:solidFill>
                        </a:rPr>
                        <a:t>Conditioned on passing the Sponsor Ballot Recirculation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514092572"/>
                  </a:ext>
                </a:extLst>
              </a:tr>
              <a:tr h="665480">
                <a:tc>
                  <a:txBody>
                    <a:bodyPr/>
                    <a:lstStyle/>
                    <a:p>
                      <a:r>
                        <a:rPr lang="en-US" sz="1500" b="0" dirty="0">
                          <a:solidFill>
                            <a:schemeClr val="tx1"/>
                          </a:solidFill>
                        </a:rPr>
                        <a:t>Background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500" b="0" dirty="0">
                          <a:solidFill>
                            <a:schemeClr val="tx1"/>
                          </a:solidFill>
                        </a:rPr>
                        <a:t>Applies to: </a:t>
                      </a:r>
                    </a:p>
                    <a:p>
                      <a:pPr marL="285750" indent="-285750">
                        <a:buFont typeface="Arial" panose="020B0604020202020204" pitchFamily="34" charset="0"/>
                        <a:buChar char="•"/>
                      </a:pPr>
                      <a:r>
                        <a:rPr lang="en-US" sz="1500" b="0" dirty="0">
                          <a:solidFill>
                            <a:schemeClr val="tx1"/>
                          </a:solidFill>
                        </a:rPr>
                        <a:t>A draft of a standard that has been balloted, and passed its last ballot with at least 75% approval</a:t>
                      </a:r>
                    </a:p>
                    <a:p>
                      <a:pPr marL="285750" indent="-285750">
                        <a:buFont typeface="Arial" panose="020B0604020202020204" pitchFamily="34" charset="0"/>
                        <a:buChar char="•"/>
                      </a:pPr>
                      <a:r>
                        <a:rPr lang="en-US" sz="1500" b="0" dirty="0">
                          <a:solidFill>
                            <a:schemeClr val="tx1"/>
                          </a:solidFill>
                        </a:rPr>
                        <a:t>When it is intended subsequently to use the PSDO process to approve the standard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780169066"/>
                  </a:ext>
                </a:extLst>
              </a:tr>
              <a:tr h="386080">
                <a:tc>
                  <a:txBody>
                    <a:bodyPr/>
                    <a:lstStyle/>
                    <a:p>
                      <a:r>
                        <a:rPr lang="en-US" sz="1500" b="0" dirty="0">
                          <a:solidFill>
                            <a:schemeClr val="tx1"/>
                          </a:solidFill>
                        </a:rPr>
                        <a:t>Rules Reference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500" b="0" dirty="0">
                          <a:solidFill>
                            <a:schemeClr val="tx1"/>
                          </a:solidFill>
                        </a:rPr>
                        <a:t>LMSC OM- “IEEE 802 LMSC communications with other standards bodies”</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500" b="0" dirty="0">
                          <a:solidFill>
                            <a:schemeClr val="tx1"/>
                          </a:solidFill>
                          <a:hlinkClick r:id="rId2"/>
                        </a:rPr>
                        <a:t>https://ieee-sa.imeetcentral.com/802psdo/</a:t>
                      </a:r>
                      <a:r>
                        <a:rPr lang="en-US" sz="1500" b="0" dirty="0">
                          <a:solidFill>
                            <a:schemeClr val="tx1"/>
                          </a:solidFill>
                        </a:rPr>
                        <a:t>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70034400"/>
                  </a:ext>
                </a:extLst>
              </a:tr>
              <a:tr h="23876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b="0" dirty="0">
                          <a:solidFill>
                            <a:schemeClr val="tx1"/>
                          </a:solidFill>
                        </a:rPr>
                        <a:t>Field</a:t>
                      </a:r>
                      <a:r>
                        <a:rPr lang="en-US" sz="1500" b="0" baseline="0" dirty="0">
                          <a:solidFill>
                            <a:schemeClr val="tx1"/>
                          </a:solidFill>
                        </a:rPr>
                        <a:t> Definitions</a:t>
                      </a:r>
                      <a:endParaRPr lang="en-US" sz="15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lvl="0" algn="l" defTabSz="914400" rtl="0" eaLnBrk="1" latinLnBrk="0" hangingPunct="1"/>
                      <a:r>
                        <a:rPr lang="en-US" sz="1600" kern="1200" dirty="0">
                          <a:solidFill>
                            <a:schemeClr val="dk1"/>
                          </a:solidFill>
                          <a:effectLst/>
                          <a:latin typeface="+mn-lt"/>
                          <a:ea typeface="+mn-ea"/>
                          <a:cs typeface="+mn-cs"/>
                        </a:rPr>
                        <a:t>P802.22™/D8.0.0- Standard for Information Technology—Local and Metropolitan Area Networks — Specific requirements —  Part 22: Cognitive Radio Wireless Regional Area Network (WRAN) Medium Access Control (MAC) and Physical Layer (PHY) Specifications: Policies and Procedures for Operation in the Bands that Allow Spectrum Sharing where the Communications Devices may  Opportunistically Operate in the Spectrum of the Primary Service</a:t>
                      </a:r>
                    </a:p>
                    <a:p>
                      <a:pPr marL="0" lvl="0" algn="l" defTabSz="914400" rtl="0" eaLnBrk="1" latinLnBrk="0" hangingPunct="1"/>
                      <a:r>
                        <a:rPr lang="en-GB" sz="1600" kern="1200" dirty="0">
                          <a:solidFill>
                            <a:schemeClr val="dk1"/>
                          </a:solidFill>
                          <a:effectLst/>
                          <a:latin typeface="+mn-lt"/>
                          <a:ea typeface="+mn-ea"/>
                          <a:cs typeface="+mn-cs"/>
                          <a:hlinkClick r:id="rId3"/>
                        </a:rPr>
                        <a:t>http://www.ieee802.org/22/private/2019_July/</a:t>
                      </a:r>
                      <a:r>
                        <a:rPr lang="en-GB" sz="1600" kern="1200" dirty="0">
                          <a:solidFill>
                            <a:schemeClr val="dk1"/>
                          </a:solidFill>
                          <a:effectLst/>
                          <a:latin typeface="+mn-lt"/>
                          <a:ea typeface="+mn-ea"/>
                          <a:cs typeface="+mn-cs"/>
                        </a:rPr>
                        <a:t> : URL to a permanent unambiguous location of the document. Login: P802.22, Password: RANs4Reach</a:t>
                      </a:r>
                      <a:endParaRPr lang="en-US" sz="1600" kern="1200" dirty="0">
                        <a:solidFill>
                          <a:schemeClr val="dk1"/>
                        </a:solidFill>
                        <a:effectLst/>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982791802"/>
                  </a:ext>
                </a:extLst>
              </a:tr>
            </a:tbl>
          </a:graphicData>
        </a:graphic>
      </p:graphicFrame>
    </p:spTree>
    <p:extLst>
      <p:ext uri="{BB962C8B-B14F-4D97-AF65-F5344CB8AC3E}">
        <p14:creationId xmlns:p14="http://schemas.microsoft.com/office/powerpoint/2010/main" val="262229071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11CC876C-C7A8-4085-BB38-33AE9FA2FA82}"/>
              </a:ext>
            </a:extLst>
          </p:cNvPr>
          <p:cNvSpPr/>
          <p:nvPr/>
        </p:nvSpPr>
        <p:spPr>
          <a:xfrm>
            <a:off x="335360" y="2521059"/>
            <a:ext cx="11161240" cy="1815882"/>
          </a:xfrm>
          <a:prstGeom prst="rect">
            <a:avLst/>
          </a:prstGeom>
        </p:spPr>
        <p:txBody>
          <a:bodyPr wrap="square">
            <a:spAutoFit/>
          </a:bodyPr>
          <a:lstStyle/>
          <a:p>
            <a:pPr lvl="0" algn="ctr"/>
            <a:r>
              <a:rPr lang="en-US" altLang="en-US" sz="2800" dirty="0"/>
              <a:t>Approve submission of IEEE 802.22 Revision Project to ISO/IEC JTC/SC6 for adoption under the PSDO Agreement conditioned on approval by the IEEE SASB and conditioned on publication of the approved standard. </a:t>
            </a:r>
          </a:p>
        </p:txBody>
      </p:sp>
    </p:spTree>
    <p:extLst>
      <p:ext uri="{BB962C8B-B14F-4D97-AF65-F5344CB8AC3E}">
        <p14:creationId xmlns:p14="http://schemas.microsoft.com/office/powerpoint/2010/main" val="2686170008"/>
      </p:ext>
    </p:extLst>
  </p:cSld>
  <p:clrMapOvr>
    <a:masterClrMapping/>
  </p:clrMapOvr>
</p:sld>
</file>

<file path=ppt/theme/theme1.xml><?xml version="1.0" encoding="utf-8"?>
<a:theme xmlns:a="http://schemas.openxmlformats.org/drawingml/2006/main" name="IEEE 802.3 EC motions">
  <a:themeElements>
    <a:clrScheme name="1_EE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EE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_EE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EE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EE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EE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EE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EE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EE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EE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EE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EE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EE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EE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blank">
  <a:themeElements>
    <a:clrScheme name="IEEE">
      <a:dk1>
        <a:srgbClr val="000000"/>
      </a:dk1>
      <a:lt1>
        <a:srgbClr val="FFFFFF"/>
      </a:lt1>
      <a:dk2>
        <a:srgbClr val="A6B4AC"/>
      </a:dk2>
      <a:lt2>
        <a:srgbClr val="6E8076"/>
      </a:lt2>
      <a:accent1>
        <a:srgbClr val="0066A1"/>
      </a:accent1>
      <a:accent2>
        <a:srgbClr val="009FDA"/>
      </a:accent2>
      <a:accent3>
        <a:srgbClr val="CC1239"/>
      </a:accent3>
      <a:accent4>
        <a:srgbClr val="FDC82F"/>
      </a:accent4>
      <a:accent5>
        <a:srgbClr val="E37222"/>
      </a:accent5>
      <a:accent6>
        <a:srgbClr val="69BE28"/>
      </a:accent6>
      <a:hlink>
        <a:srgbClr val="008542"/>
      </a:hlink>
      <a:folHlink>
        <a:srgbClr val="6B1F7C"/>
      </a:folHlink>
    </a:clrScheme>
    <a:fontScheme name="Aspect">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accent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Verdana" pitchFamily="34" charset="0"/>
            <a:ea typeface="ＭＳ Ｐゴシック" pitchFamily="34" charset="-128"/>
          </a:defRPr>
        </a:defPPr>
      </a:lstStyle>
    </a:spDef>
    <a:lnDef>
      <a:spPr bwMode="auto">
        <a:solidFill>
          <a:schemeClr val="accent1"/>
        </a:solidFill>
        <a:ln w="12700" cap="flat" cmpd="sng" algn="ctr">
          <a:solidFill>
            <a:schemeClr val="tx2"/>
          </a:solidFill>
          <a:prstDash val="solid"/>
          <a:round/>
          <a:headEnd type="none" w="med" len="med"/>
          <a:tailEnd type="none" w="med" len="med"/>
        </a:ln>
        <a:effectLst/>
      </a:spPr>
      <a:bodyPr/>
      <a:lstStyle/>
    </a:lnDef>
    <a:txDef>
      <a:spPr>
        <a:noFill/>
      </a:spPr>
      <a:bodyPr wrap="none" rtlCol="0">
        <a:spAutoFit/>
      </a:bodyPr>
      <a:lstStyle>
        <a:defPPr algn="l">
          <a:defRPr sz="1600" dirty="0" smtClean="0"/>
        </a:defPPr>
      </a:lstStyle>
    </a:txDef>
  </a:objectDefaults>
  <a:extraClrSchemeLst>
    <a:extraClrScheme>
      <a:clrScheme name="Blank Presentation 1">
        <a:dk1>
          <a:srgbClr val="000000"/>
        </a:dk1>
        <a:lt1>
          <a:srgbClr val="FFFFFF"/>
        </a:lt1>
        <a:dk2>
          <a:srgbClr val="000000"/>
        </a:dk2>
        <a:lt2>
          <a:srgbClr val="A6B4AC"/>
        </a:lt2>
        <a:accent1>
          <a:srgbClr val="0066A1"/>
        </a:accent1>
        <a:accent2>
          <a:srgbClr val="009FDA"/>
        </a:accent2>
        <a:accent3>
          <a:srgbClr val="FFFFFF"/>
        </a:accent3>
        <a:accent4>
          <a:srgbClr val="000000"/>
        </a:accent4>
        <a:accent5>
          <a:srgbClr val="AAB8CD"/>
        </a:accent5>
        <a:accent6>
          <a:srgbClr val="0090C5"/>
        </a:accent6>
        <a:hlink>
          <a:srgbClr val="CC1239"/>
        </a:hlink>
        <a:folHlink>
          <a:srgbClr val="FDC82F"/>
        </a:folHlink>
      </a:clrScheme>
      <a:clrMap bg1="lt1" tx1="dk1" bg2="lt2" tx2="dk2" accent1="accent1" accent2="accent2" accent3="accent3" accent4="accent4" accent5="accent5" accent6="accent6" hlink="hlink" folHlink="folHlink"/>
    </a:extraClrScheme>
    <a:extraClrScheme>
      <a:clrScheme name="Blank Presentation 2">
        <a:dk1>
          <a:srgbClr val="A6B4AC"/>
        </a:dk1>
        <a:lt1>
          <a:srgbClr val="FFFFFF"/>
        </a:lt1>
        <a:dk2>
          <a:srgbClr val="000000"/>
        </a:dk2>
        <a:lt2>
          <a:srgbClr val="FFFFFF"/>
        </a:lt2>
        <a:accent1>
          <a:srgbClr val="0066A1"/>
        </a:accent1>
        <a:accent2>
          <a:srgbClr val="009FDA"/>
        </a:accent2>
        <a:accent3>
          <a:srgbClr val="AAAAAA"/>
        </a:accent3>
        <a:accent4>
          <a:srgbClr val="DADADA"/>
        </a:accent4>
        <a:accent5>
          <a:srgbClr val="AAB8CD"/>
        </a:accent5>
        <a:accent6>
          <a:srgbClr val="0090C5"/>
        </a:accent6>
        <a:hlink>
          <a:srgbClr val="CC1239"/>
        </a:hlink>
        <a:folHlink>
          <a:srgbClr val="FDC82F"/>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88893</TotalTime>
  <Words>1744</Words>
  <Application>Microsoft Office PowerPoint</Application>
  <PresentationFormat>Widescreen</PresentationFormat>
  <Paragraphs>276</Paragraphs>
  <Slides>15</Slides>
  <Notes>8</Notes>
  <HiddenSlides>0</HiddenSlides>
  <MMClips>0</MMClips>
  <ScaleCrop>false</ScaleCrop>
  <HeadingPairs>
    <vt:vector size="6" baseType="variant">
      <vt:variant>
        <vt:lpstr>Fonts Used</vt:lpstr>
      </vt:variant>
      <vt:variant>
        <vt:i4>8</vt:i4>
      </vt:variant>
      <vt:variant>
        <vt:lpstr>Theme</vt:lpstr>
      </vt:variant>
      <vt:variant>
        <vt:i4>2</vt:i4>
      </vt:variant>
      <vt:variant>
        <vt:lpstr>Slide Titles</vt:lpstr>
      </vt:variant>
      <vt:variant>
        <vt:i4>15</vt:i4>
      </vt:variant>
    </vt:vector>
  </HeadingPairs>
  <TitlesOfParts>
    <vt:vector size="25" baseType="lpstr">
      <vt:lpstr>PMingLiU</vt:lpstr>
      <vt:lpstr>SimSun</vt:lpstr>
      <vt:lpstr>Arial</vt:lpstr>
      <vt:lpstr>Myriad Pro</vt:lpstr>
      <vt:lpstr>Symbol</vt:lpstr>
      <vt:lpstr>Times New Roman</vt:lpstr>
      <vt:lpstr>Verdana</vt:lpstr>
      <vt:lpstr>Wingdings 2</vt:lpstr>
      <vt:lpstr>IEEE 802.3 EC motions</vt:lpstr>
      <vt:lpstr>blank</vt:lpstr>
      <vt:lpstr>IEEE 802.22 July Plenary Working Group Motions</vt:lpstr>
      <vt:lpstr>Conditional Approval to forward 802.22 Draft 8 to RevCom</vt:lpstr>
      <vt:lpstr>Motion for Approval to Forward IEEE P802.22 Revision Draft 8.0 to RevCom</vt:lpstr>
      <vt:lpstr>Motion for Approval to Forward IEEE P802.22 Revision Draft 8.0 to RevCom</vt:lpstr>
      <vt:lpstr>Motion for Approval to Forward IEEE P802.22 Revision Draft 8.0 to RevCom</vt:lpstr>
      <vt:lpstr>Motion for Approval to Forward IEEE P802.22 Revision Draft 8.0 to RevCom</vt:lpstr>
      <vt:lpstr>Approve Liaison of IEEE 802.22 Revision Draft 8.0 to SC6 for Information</vt:lpstr>
      <vt:lpstr>Motion: Liaison of drafts under PSDO agreement</vt:lpstr>
      <vt:lpstr>PowerPoint Presentation</vt:lpstr>
      <vt:lpstr>Motion: Adoption of standards under PSDO agreement</vt:lpstr>
      <vt:lpstr>PowerPoint Presentation</vt:lpstr>
      <vt:lpstr>Conditional Approval to hibernate the 802.22 Working Group pending the Standards Board Approval of the 802.22 Revision </vt:lpstr>
      <vt:lpstr>Conditional Approval to hibernate the 802.22 Working Group pending the Standards Board Approval of the 802.22 Revision </vt:lpstr>
      <vt:lpstr>Conditional Approval to hibernate the 802.22 Working Group pending the Standards Board Approval of the 802.22 Revision </vt:lpstr>
      <vt:lpstr>Conditional Approval to hibernate the 802.22 Working Group pending the Standards Board Approval of the 802.22 Revision </vt:lpstr>
    </vt:vector>
  </TitlesOfParts>
  <Company>3Com Europe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3Com User</dc:creator>
  <cp:lastModifiedBy>Apurva Mody</cp:lastModifiedBy>
  <cp:revision>1275</cp:revision>
  <dcterms:created xsi:type="dcterms:W3CDTF">2009-11-20T01:35:07Z</dcterms:created>
  <dcterms:modified xsi:type="dcterms:W3CDTF">2019-07-18T09:13:35Z</dcterms:modified>
</cp:coreProperties>
</file>