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41" r:id="rId3"/>
    <p:sldId id="417" r:id="rId4"/>
    <p:sldId id="511" r:id="rId5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59" autoAdjust="0"/>
    <p:restoredTop sz="95501" autoAdjust="0"/>
  </p:normalViewPr>
  <p:slideViewPr>
    <p:cSldViewPr>
      <p:cViewPr varScale="1">
        <p:scale>
          <a:sx n="114" d="100"/>
          <a:sy n="114" d="100"/>
        </p:scale>
        <p:origin x="124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09-Jul-19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09 July 2019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21986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09 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686359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802.18 EC Opening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EC-18/0102r00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09 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EC Opening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15 July 2019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 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9943946-CAC7-4B5F-A0AD-61A516AFFB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89485"/>
              </p:ext>
            </p:extLst>
          </p:nvPr>
        </p:nvGraphicFramePr>
        <p:xfrm>
          <a:off x="527050" y="3608388"/>
          <a:ext cx="7993063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Document" r:id="rId4" imgW="8245941" imgH="2541999" progId="Word.Document.8">
                  <p:embed/>
                </p:oleObj>
              </mc:Choice>
              <mc:Fallback>
                <p:oleObj name="Document" r:id="rId4" imgW="8245941" imgH="2541999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9943946-CAC7-4B5F-A0AD-61A516AFFB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608388"/>
                        <a:ext cx="7993063" cy="246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367950" y="609601"/>
            <a:ext cx="8408100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802.18 Radio Regulatory Advisory Group – RR-TAG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8334" y="1371600"/>
            <a:ext cx="8303266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Number of voters:  48 (9 on LMSC)</a:t>
            </a:r>
            <a:r>
              <a:rPr lang="en-US" altLang="en-US" sz="2000" dirty="0">
                <a:solidFill>
                  <a:schemeClr val="tx1"/>
                </a:solidFill>
              </a:rPr>
              <a:t>;  Aspirant members: 17</a:t>
            </a:r>
          </a:p>
          <a:p>
            <a:pPr eaLnBrk="1" hangingPunct="1">
              <a:defRPr/>
            </a:pPr>
            <a:endParaRPr lang="en-US" sz="1000" dirty="0">
              <a:solidFill>
                <a:srgbClr val="FF0000"/>
              </a:solidFill>
              <a:ea typeface="+mn-ea"/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Officers or the RR-TAG / IEEE 802.18:</a:t>
            </a:r>
          </a:p>
          <a:p>
            <a:pPr lvl="1">
              <a:defRPr/>
            </a:pPr>
            <a:r>
              <a:rPr lang="en-US" sz="1800" dirty="0"/>
              <a:t>Chair is Jay Holcomb (Itron) </a:t>
            </a:r>
          </a:p>
          <a:p>
            <a:pPr lvl="1">
              <a:defRPr/>
            </a:pPr>
            <a:r>
              <a:rPr lang="en-US" sz="1800" dirty="0"/>
              <a:t>Vice-chair is open – any ideas? </a:t>
            </a:r>
          </a:p>
          <a:p>
            <a:pPr lvl="1">
              <a:defRPr/>
            </a:pPr>
            <a:r>
              <a:rPr lang="en-US" sz="1800" dirty="0"/>
              <a:t>Secretary is open – any ideas? </a:t>
            </a:r>
          </a:p>
          <a:p>
            <a:pPr lvl="1">
              <a:defRPr/>
            </a:pPr>
            <a:r>
              <a:rPr lang="en-US" sz="1600" dirty="0"/>
              <a:t>	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week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Tuesday AM2 –  </a:t>
            </a:r>
            <a:r>
              <a:rPr lang="en-US" dirty="0"/>
              <a:t>0.49/50 Level 0 </a:t>
            </a:r>
            <a:endParaRPr lang="en-US" dirty="0">
              <a:cs typeface="+mn-cs"/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AM1 –  </a:t>
            </a:r>
            <a:r>
              <a:rPr lang="en-US" dirty="0"/>
              <a:t>0.49/50 Level 0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09 July 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74688" y="990600"/>
            <a:ext cx="8316912" cy="5484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000" dirty="0"/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b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Will discuss what members have to share on EU activities in ETSI, CEPT, etc.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Latest on update to ITU-R SM.2352  on THz communications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No liaison from WP1A that was expected, there is a report we can review.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UWB status Japan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b="0" dirty="0"/>
              <a:t>Presentation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b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UWB FCC petition for rule making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Basically, codify what has been waived over the past many years.  Still reviewing petition.</a:t>
            </a:r>
          </a:p>
          <a:p>
            <a:pPr marL="457200" lvl="1" indent="0"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MSIT, Korea, has issued a consultation w/76GHz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Looks like above the bands we have standards in.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APT update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How can we provide them our view points on WRC-19? (Do not process.)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1W wireless power transfer product approved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Using some unlicensed bands.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09 July 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25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EC4E-D58D-4A00-A290-A9FAA196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62BAE-8D0B-4B09-8E4E-60DDA402ED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31770-8B4D-40EC-9E24-EB5B54D59C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277190-09EE-41DC-AB47-FC11E978F36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655888" cy="273050"/>
          </a:xfrm>
        </p:spPr>
        <p:txBody>
          <a:bodyPr/>
          <a:lstStyle/>
          <a:p>
            <a:r>
              <a:rPr lang="en-US"/>
              <a:t>09 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66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67355</TotalTime>
  <Words>238</Words>
  <Application>Microsoft Office PowerPoint</Application>
  <PresentationFormat>On-screen Show (4:3)</PresentationFormat>
  <Paragraphs>54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IEEE 802.18 RR-TAG EC Opening Report</vt:lpstr>
      <vt:lpstr>802.18 Radio Regulatory Advisory Group – RR-TAG</vt:lpstr>
      <vt:lpstr>802.18 meeting discussion items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Holcomb, Jay</cp:lastModifiedBy>
  <cp:revision>455</cp:revision>
  <cp:lastPrinted>2017-08-03T16:59:47Z</cp:lastPrinted>
  <dcterms:created xsi:type="dcterms:W3CDTF">2016-03-03T14:54:45Z</dcterms:created>
  <dcterms:modified xsi:type="dcterms:W3CDTF">2019-07-09T11:40:15Z</dcterms:modified>
</cp:coreProperties>
</file>