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69" r:id="rId2"/>
    <p:sldId id="287" r:id="rId3"/>
    <p:sldId id="1719" r:id="rId4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0000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369" autoAdjust="0"/>
    <p:restoredTop sz="94660" autoAdjust="0"/>
  </p:normalViewPr>
  <p:slideViewPr>
    <p:cSldViewPr>
      <p:cViewPr varScale="1">
        <p:scale>
          <a:sx n="66" d="100"/>
          <a:sy n="66" d="100"/>
        </p:scale>
        <p:origin x="1448" y="32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2484" y="-72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24349" y="177284"/>
            <a:ext cx="201452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200" b="1" dirty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doc.: IEEE </a:t>
            </a:r>
            <a:r>
              <a:rPr lang="en-US" dirty="0" smtClean="0"/>
              <a:t>802.11-16/1091r1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284"/>
            <a:ext cx="71654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200" b="1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Sept 2016</a:t>
            </a: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Andrew Myles, Cisco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0AC92585-5460-48EC-A28F-298482A080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1142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91143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3450" eaLnBrk="0" hangingPunct="0"/>
            <a:r>
              <a:rPr lang="en-US"/>
              <a:t>Submission</a:t>
            </a:r>
          </a:p>
        </p:txBody>
      </p:sp>
      <p:sp>
        <p:nvSpPr>
          <p:cNvPr id="91144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2149440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67212" y="97909"/>
            <a:ext cx="201452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200" b="1" dirty="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doc.: IEEE 802.11-16/1091r1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7909"/>
            <a:ext cx="71654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200" b="1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Sept 2016</a:t>
            </a:r>
            <a:endParaRPr lang="en-US" dirty="0"/>
          </a:p>
        </p:txBody>
      </p:sp>
      <p:sp>
        <p:nvSpPr>
          <p:cNvPr id="675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Andrew Myles, Cisco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18D10512-F400-46E6-9813-0191A717DA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7592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/>
              <a:t>Submission</a:t>
            </a:r>
          </a:p>
        </p:txBody>
      </p:sp>
      <p:sp>
        <p:nvSpPr>
          <p:cNvPr id="6759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6759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36411493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dirty="0">
                <a:latin typeface="Arial" pitchFamily="34" charset="0"/>
              </a:rPr>
              <a:t>doc.: IEEE 802.11-10/0xxxr0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dirty="0" smtClean="0">
                <a:latin typeface="Arial" pitchFamily="34" charset="0"/>
              </a:rPr>
              <a:t>July 2010</a:t>
            </a:r>
          </a:p>
        </p:txBody>
      </p:sp>
      <p:sp>
        <p:nvSpPr>
          <p:cNvPr id="51204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dirty="0" smtClean="0"/>
              <a:t>Andrew Myles, Cisco</a:t>
            </a:r>
          </a:p>
        </p:txBody>
      </p:sp>
      <p:sp>
        <p:nvSpPr>
          <p:cNvPr id="51205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Page </a:t>
            </a:r>
            <a:fld id="{BFD8823A-E707-449B-AE25-47FA80230A05}" type="slidenum">
              <a:rPr lang="en-US" smtClean="0"/>
              <a:pPr>
                <a:defRPr/>
              </a:pPr>
              <a:t>1</a:t>
            </a:fld>
            <a:endParaRPr lang="en-US" dirty="0" smtClean="0"/>
          </a:p>
        </p:txBody>
      </p:sp>
      <p:sp>
        <p:nvSpPr>
          <p:cNvPr id="686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686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>
                <a:latin typeface="Arial" pitchFamily="34" charset="0"/>
              </a:rPr>
              <a:t>doc.: IEEE 802.11-10/0xxxr0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smtClean="0">
                <a:latin typeface="Arial" pitchFamily="34" charset="0"/>
              </a:rPr>
              <a:t>July 2010</a:t>
            </a:r>
          </a:p>
        </p:txBody>
      </p:sp>
      <p:sp>
        <p:nvSpPr>
          <p:cNvPr id="5939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Andrew Myles, Cisco</a:t>
            </a:r>
          </a:p>
        </p:txBody>
      </p:sp>
      <p:sp>
        <p:nvSpPr>
          <p:cNvPr id="5939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B32371F6-024C-497B-815E-D0E3294E1347}" type="slidenum">
              <a:rPr lang="en-US" smtClean="0"/>
              <a:pPr>
                <a:defRPr/>
              </a:pPr>
              <a:t>2</a:t>
            </a:fld>
            <a:endParaRPr lang="en-US" smtClean="0"/>
          </a:p>
        </p:txBody>
      </p:sp>
      <p:sp>
        <p:nvSpPr>
          <p:cNvPr id="768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768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Andrew Myles, Cisco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F4002E7-DB4D-4CC3-8382-1939D19420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9456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Andrew Myles, Cisco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CE5288C-F87B-4810-A6B2-740CE13BD3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3516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53388" y="6475413"/>
            <a:ext cx="490537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Andrew Myles, Cisco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27525" y="6475413"/>
            <a:ext cx="56515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A469A3A6-7083-48BA-9D7E-342D6AB96B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Rectangle 7"/>
          <p:cNvSpPr>
            <a:spLocks noChangeArrowheads="1"/>
          </p:cNvSpPr>
          <p:nvPr/>
        </p:nvSpPr>
        <p:spPr bwMode="auto">
          <a:xfrm>
            <a:off x="4643176" y="363379"/>
            <a:ext cx="3802324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/>
            <a:r>
              <a:rPr lang="en-US" sz="1600" b="1" dirty="0">
                <a:latin typeface="Arial" pitchFamily="34" charset="0"/>
              </a:rPr>
              <a:t>doc.: IEEE </a:t>
            </a:r>
            <a:r>
              <a:rPr lang="en-US" sz="1600" b="1" dirty="0" smtClean="0">
                <a:latin typeface="Arial" pitchFamily="34" charset="0"/>
              </a:rPr>
              <a:t>802</a:t>
            </a:r>
            <a:r>
              <a:rPr lang="en-US" sz="1600" b="1" baseline="0" dirty="0" smtClean="0">
                <a:latin typeface="Arial" pitchFamily="34" charset="0"/>
              </a:rPr>
              <a:t> </a:t>
            </a:r>
            <a:r>
              <a:rPr lang="en-US" sz="1600" b="1" baseline="0" dirty="0" smtClean="0">
                <a:latin typeface="Arial" pitchFamily="34" charset="0"/>
              </a:rPr>
              <a:t>ec</a:t>
            </a:r>
            <a:r>
              <a:rPr lang="en-US" sz="1600" b="1" dirty="0" smtClean="0">
                <a:latin typeface="Arial" pitchFamily="34" charset="0"/>
              </a:rPr>
              <a:t>-19-0092-00-00ec</a:t>
            </a:r>
            <a:endParaRPr lang="en-US" sz="1600" b="1" dirty="0" smtClean="0">
              <a:latin typeface="Arial" pitchFamily="34" charset="0"/>
            </a:endParaRPr>
          </a:p>
        </p:txBody>
      </p:sp>
      <p:sp>
        <p:nvSpPr>
          <p:cNvPr id="1031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1032" name="Rectangle 9"/>
          <p:cNvSpPr>
            <a:spLocks noChangeArrowheads="1"/>
          </p:cNvSpPr>
          <p:nvPr/>
        </p:nvSpPr>
        <p:spPr bwMode="auto">
          <a:xfrm>
            <a:off x="685800" y="6475413"/>
            <a:ext cx="7842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200" dirty="0">
                <a:latin typeface="Arial" pitchFamily="34" charset="0"/>
              </a:rPr>
              <a:t>Submission</a:t>
            </a:r>
          </a:p>
        </p:txBody>
      </p:sp>
      <p:sp>
        <p:nvSpPr>
          <p:cNvPr id="1033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1034" name="Rectangle 7"/>
          <p:cNvSpPr>
            <a:spLocks noChangeArrowheads="1"/>
          </p:cNvSpPr>
          <p:nvPr/>
        </p:nvSpPr>
        <p:spPr bwMode="auto">
          <a:xfrm>
            <a:off x="685800" y="380842"/>
            <a:ext cx="809517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0" lvl="3" eaLnBrk="0" hangingPunct="0"/>
            <a:r>
              <a:rPr lang="en-US" sz="1600" b="1" dirty="0" smtClean="0">
                <a:latin typeface="Arial" pitchFamily="34" charset="0"/>
              </a:rPr>
              <a:t>Jul </a:t>
            </a:r>
            <a:r>
              <a:rPr lang="en-US" sz="1600" b="1" dirty="0" smtClean="0">
                <a:latin typeface="Arial" pitchFamily="34" charset="0"/>
              </a:rPr>
              <a:t>2019</a:t>
            </a:r>
            <a:endParaRPr lang="en-US" sz="1600" b="1" dirty="0">
              <a:latin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defRPr b="1">
          <a:solidFill>
            <a:schemeClr val="tx1"/>
          </a:solidFill>
          <a:latin typeface="+mn-lt"/>
          <a:ea typeface="+mn-ea"/>
          <a:cs typeface="+mn-cs"/>
        </a:defRPr>
      </a:lvl1pPr>
      <a:lvl2pPr marL="182563" indent="-180975" algn="l" rtl="0" eaLnBrk="0" fontAlgn="base" hangingPunct="0">
        <a:spcBef>
          <a:spcPct val="5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2pPr>
      <a:lvl3pPr marL="365125" indent="-180975" algn="l" rtl="0" eaLnBrk="0" fontAlgn="base" hangingPunct="0">
        <a:spcBef>
          <a:spcPct val="25000"/>
        </a:spcBef>
        <a:spcAft>
          <a:spcPct val="0"/>
        </a:spcAft>
        <a:buFont typeface="Arial" pitchFamily="34" charset="0"/>
        <a:buChar char="–"/>
        <a:defRPr sz="1600">
          <a:solidFill>
            <a:schemeClr val="tx1"/>
          </a:solidFill>
          <a:latin typeface="+mn-lt"/>
        </a:defRPr>
      </a:lvl3pPr>
      <a:lvl4pPr marL="711200" indent="-344488" algn="l" rtl="0" eaLnBrk="0" fontAlgn="base" hangingPunct="0">
        <a:spcBef>
          <a:spcPct val="10000"/>
        </a:spcBef>
        <a:spcAft>
          <a:spcPct val="0"/>
        </a:spcAft>
        <a:buFont typeface="Times New Roman" pitchFamily="18" charset="0"/>
        <a:buChar char="—"/>
        <a:defRPr sz="1400">
          <a:solidFill>
            <a:schemeClr val="tx1"/>
          </a:solidFill>
          <a:latin typeface="+mn-lt"/>
        </a:defRPr>
      </a:lvl4pPr>
      <a:lvl5pPr marL="9699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14271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18843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23415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27987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Andrew Myles, Cisco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C81347C9-C12F-43D2-B3D1-D523E0829A79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/>
        <p:txBody>
          <a:bodyPr anchor="ctr"/>
          <a:lstStyle/>
          <a:p>
            <a:pPr algn="ctr">
              <a:defRPr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IEEE 802 JTC1 Standing Committee</a:t>
            </a:r>
            <a:b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July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2019 opening report for EC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330450"/>
            <a:ext cx="7772400" cy="381000"/>
          </a:xfrm>
        </p:spPr>
        <p:txBody>
          <a:bodyPr/>
          <a:lstStyle/>
          <a:p>
            <a:pPr marL="0" indent="0" algn="ctr">
              <a:defRPr/>
            </a:pPr>
            <a:r>
              <a:rPr lang="en-US" b="0" dirty="0" smtClean="0">
                <a:solidFill>
                  <a:schemeClr val="accent2">
                    <a:lumMod val="50000"/>
                  </a:schemeClr>
                </a:solidFill>
              </a:rPr>
              <a:t>24 Jun 2018</a:t>
            </a:r>
            <a:endParaRPr lang="en-US" b="0" dirty="0" smtClean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054" name="Rectangle 12"/>
          <p:cNvSpPr>
            <a:spLocks noChangeArrowheads="1"/>
          </p:cNvSpPr>
          <p:nvPr/>
        </p:nvSpPr>
        <p:spPr bwMode="auto">
          <a:xfrm>
            <a:off x="533400" y="274637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eaLnBrk="0" hangingPunct="0">
              <a:spcBef>
                <a:spcPct val="50000"/>
              </a:spcBef>
            </a:pPr>
            <a:r>
              <a:rPr lang="en-US" sz="1600" b="1" dirty="0">
                <a:latin typeface="Arial" pitchFamily="34" charset="0"/>
              </a:rPr>
              <a:t>Authors:</a:t>
            </a:r>
            <a:endParaRPr lang="en-US" sz="1600" dirty="0">
              <a:latin typeface="Arial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7245814"/>
              </p:ext>
            </p:extLst>
          </p:nvPr>
        </p:nvGraphicFramePr>
        <p:xfrm>
          <a:off x="685800" y="3429000"/>
          <a:ext cx="7696200" cy="111204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9240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240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240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240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0" dirty="0">
                          <a:effectLst/>
                        </a:rPr>
                        <a:t>Name</a:t>
                      </a:r>
                      <a:endParaRPr lang="en-AU" sz="1200" b="1" kern="0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Company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Phone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email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Andrew </a:t>
                      </a:r>
                      <a:r>
                        <a:rPr lang="en-US" sz="1200" dirty="0" smtClean="0">
                          <a:effectLst/>
                        </a:rPr>
                        <a:t>Myles (Chair)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Cisco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+61 2 84461010</a:t>
                      </a:r>
                      <a:endParaRPr lang="en-AU" sz="1200" dirty="0">
                        <a:effectLst/>
                      </a:endParaRPr>
                    </a:p>
                    <a:p>
                      <a:pPr marL="21590" indent="-21590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+61 418 656587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amyles@cisco.com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200" dirty="0" smtClean="0">
                          <a:effectLst/>
                          <a:latin typeface="+mn-lt"/>
                          <a:ea typeface="Times New Roman"/>
                        </a:rPr>
                        <a:t>Peter Yee (Vice</a:t>
                      </a:r>
                      <a:r>
                        <a:rPr lang="en-AU" sz="1200" baseline="0" dirty="0" smtClean="0">
                          <a:effectLst/>
                          <a:latin typeface="+mn-lt"/>
                          <a:ea typeface="Times New Roman"/>
                        </a:rPr>
                        <a:t> Chair)</a:t>
                      </a:r>
                      <a:endParaRPr lang="en-AU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200" dirty="0" smtClean="0">
                          <a:effectLst/>
                          <a:latin typeface="+mn-lt"/>
                          <a:ea typeface="Times New Roman"/>
                        </a:rPr>
                        <a:t>AKAYLA</a:t>
                      </a:r>
                      <a:endParaRPr lang="en-AU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r>
                        <a:rPr lang="en-AU" sz="1200" dirty="0" smtClean="0">
                          <a:effectLst/>
                          <a:latin typeface="+mn-lt"/>
                          <a:ea typeface="Times New Roman"/>
                        </a:rPr>
                        <a:t>+1 415</a:t>
                      </a:r>
                      <a:r>
                        <a:rPr lang="en-AU" sz="1200" baseline="0" dirty="0" smtClean="0">
                          <a:effectLst/>
                          <a:latin typeface="+mn-lt"/>
                          <a:ea typeface="Times New Roman"/>
                        </a:rPr>
                        <a:t> 215 7733</a:t>
                      </a:r>
                      <a:endParaRPr lang="en-AU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200" dirty="0" smtClean="0">
                          <a:effectLst/>
                          <a:latin typeface="+mn-lt"/>
                          <a:ea typeface="Times New Roman"/>
                        </a:rPr>
                        <a:t>peter@akayla.com</a:t>
                      </a:r>
                      <a:endParaRPr lang="en-AU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 bwMode="auto">
          <a:xfrm>
            <a:off x="685800" y="2590800"/>
            <a:ext cx="2514600" cy="14478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 marL="180975" indent="-180975">
              <a:spcBef>
                <a:spcPts val="800"/>
              </a:spcBef>
              <a:buFont typeface="Arial" pitchFamily="34" charset="0"/>
              <a:buChar char="•"/>
              <a:defRPr/>
            </a:pPr>
            <a:r>
              <a:rPr lang="en-US" sz="1600" dirty="0">
                <a:latin typeface="+mj-lt"/>
              </a:rPr>
              <a:t>Call to Order</a:t>
            </a:r>
          </a:p>
          <a:p>
            <a:pPr marL="180975" indent="-180975">
              <a:spcBef>
                <a:spcPts val="800"/>
              </a:spcBef>
              <a:buFont typeface="Arial" pitchFamily="34" charset="0"/>
              <a:buChar char="•"/>
              <a:defRPr/>
            </a:pPr>
            <a:r>
              <a:rPr lang="en-US" sz="1600" dirty="0" smtClean="0">
                <a:latin typeface="+mj-lt"/>
              </a:rPr>
              <a:t>Approve agenda</a:t>
            </a:r>
          </a:p>
          <a:p>
            <a:pPr marL="180975" indent="-180975">
              <a:spcBef>
                <a:spcPts val="800"/>
              </a:spcBef>
              <a:buFont typeface="Arial" pitchFamily="34" charset="0"/>
              <a:buChar char="•"/>
              <a:defRPr/>
            </a:pPr>
            <a:r>
              <a:rPr lang="en-US" sz="1600" dirty="0" smtClean="0">
                <a:latin typeface="+mj-lt"/>
              </a:rPr>
              <a:t>Execute agenda</a:t>
            </a:r>
            <a:endParaRPr lang="en-US" sz="1600" dirty="0">
              <a:latin typeface="+mj-lt"/>
            </a:endParaRPr>
          </a:p>
          <a:p>
            <a:pPr marL="180975" indent="-180975">
              <a:spcBef>
                <a:spcPts val="800"/>
              </a:spcBef>
              <a:buFont typeface="Arial" pitchFamily="34" charset="0"/>
              <a:buChar char="•"/>
              <a:defRPr/>
            </a:pPr>
            <a:r>
              <a:rPr lang="en-AU" sz="1600" dirty="0" smtClean="0">
                <a:latin typeface="+mj-lt"/>
              </a:rPr>
              <a:t>Adjourn</a:t>
            </a:r>
            <a:endParaRPr lang="en-US" sz="1600" dirty="0">
              <a:latin typeface="+mj-lt"/>
            </a:endParaRPr>
          </a:p>
        </p:txBody>
      </p:sp>
      <p:sp>
        <p:nvSpPr>
          <p:cNvPr id="10244" name="Rectangle 20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8077200" cy="1066800"/>
          </a:xfrm>
        </p:spPr>
        <p:txBody>
          <a:bodyPr/>
          <a:lstStyle/>
          <a:p>
            <a:r>
              <a:rPr lang="en-US" dirty="0" smtClean="0"/>
              <a:t>The IEEE 802 JTC1 SC has one slot at the </a:t>
            </a:r>
            <a:r>
              <a:rPr lang="en-US" dirty="0" smtClean="0"/>
              <a:t>Jul </a:t>
            </a:r>
            <a:r>
              <a:rPr lang="en-US" dirty="0" smtClean="0"/>
              <a:t>2019 plenary meeting in </a:t>
            </a:r>
            <a:r>
              <a:rPr lang="en-US" dirty="0" err="1" smtClean="0"/>
              <a:t>Vienaa</a:t>
            </a:r>
            <a:endParaRPr lang="en-US" dirty="0" smtClean="0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/>
          </a:p>
        </p:txBody>
      </p:sp>
      <p:sp>
        <p:nvSpPr>
          <p:cNvPr id="10246" name="Rectangle 15"/>
          <p:cNvSpPr>
            <a:spLocks noChangeArrowheads="1"/>
          </p:cNvSpPr>
          <p:nvPr/>
        </p:nvSpPr>
        <p:spPr bwMode="auto">
          <a:xfrm>
            <a:off x="4495800" y="1143000"/>
            <a:ext cx="3962400" cy="335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eaLnBrk="0" hangingPunct="0">
              <a:lnSpc>
                <a:spcPct val="90000"/>
              </a:lnSpc>
              <a:spcBef>
                <a:spcPct val="50000"/>
              </a:spcBef>
            </a:pPr>
            <a:endParaRPr lang="en-AU" sz="1400" b="1">
              <a:latin typeface="Arial" pitchFamily="34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685800" y="1981200"/>
            <a:ext cx="2514600" cy="6096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1600" b="1" dirty="0" smtClean="0">
                <a:latin typeface="+mj-lt"/>
              </a:rPr>
              <a:t>Tuesday</a:t>
            </a:r>
            <a:endParaRPr lang="en-US" sz="1600" b="1" dirty="0">
              <a:latin typeface="+mj-lt"/>
            </a:endParaRPr>
          </a:p>
          <a:p>
            <a:pPr algn="ctr">
              <a:defRPr/>
            </a:pPr>
            <a:r>
              <a:rPr lang="en-US" sz="1600" b="1" dirty="0" smtClean="0">
                <a:latin typeface="+mj-lt"/>
              </a:rPr>
              <a:t>16 Jul 2019</a:t>
            </a:r>
            <a:r>
              <a:rPr lang="en-US" sz="1600" b="1" dirty="0">
                <a:latin typeface="+mj-lt"/>
              </a:rPr>
              <a:t>, PM1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343400" y="6477000"/>
            <a:ext cx="65519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</a:rPr>
              <a:t>Slide </a:t>
            </a:r>
            <a:fld id="{CE9E285F-F601-43F1-B60E-9449BADFF5FA}" type="slidenum">
              <a:rPr lang="en-US" smtClean="0">
                <a:latin typeface="+mn-lt"/>
              </a:rPr>
              <a:pPr/>
              <a:t>2</a:t>
            </a:fld>
            <a:endParaRPr lang="en-US" dirty="0">
              <a:latin typeface="+mn-lt"/>
            </a:endParaRPr>
          </a:p>
        </p:txBody>
      </p:sp>
      <p:sp>
        <p:nvSpPr>
          <p:cNvPr id="8" name="Rectangle 3"/>
          <p:cNvSpPr>
            <a:spLocks noGrp="1" noChangeArrowheads="1"/>
          </p:cNvSpPr>
          <p:nvPr>
            <p:ph idx="1"/>
          </p:nvPr>
        </p:nvSpPr>
        <p:spPr>
          <a:xfrm>
            <a:off x="3429000" y="1981200"/>
            <a:ext cx="5029200" cy="4114800"/>
          </a:xfrm>
        </p:spPr>
        <p:txBody>
          <a:bodyPr/>
          <a:lstStyle/>
          <a:p>
            <a:r>
              <a:rPr lang="en-AU" dirty="0" smtClean="0"/>
              <a:t>High level agenda:</a:t>
            </a:r>
          </a:p>
          <a:p>
            <a:pPr lvl="1"/>
            <a:r>
              <a:rPr lang="en-AU" dirty="0"/>
              <a:t>Approve minutes</a:t>
            </a:r>
          </a:p>
          <a:p>
            <a:pPr lvl="2"/>
            <a:r>
              <a:rPr lang="en-AU" dirty="0"/>
              <a:t>From wireless interim meeting in </a:t>
            </a:r>
            <a:r>
              <a:rPr lang="en-AU" dirty="0" smtClean="0"/>
              <a:t>May </a:t>
            </a:r>
            <a:r>
              <a:rPr lang="en-AU" dirty="0" smtClean="0"/>
              <a:t>2019 </a:t>
            </a:r>
            <a:r>
              <a:rPr lang="en-AU" dirty="0"/>
              <a:t>in </a:t>
            </a:r>
            <a:r>
              <a:rPr lang="en-AU" dirty="0" smtClean="0"/>
              <a:t>Atlanta</a:t>
            </a:r>
            <a:endParaRPr lang="en-AU" dirty="0"/>
          </a:p>
          <a:p>
            <a:pPr lvl="1"/>
            <a:r>
              <a:rPr lang="en-AU" dirty="0"/>
              <a:t>Review extended goals</a:t>
            </a:r>
          </a:p>
          <a:p>
            <a:pPr lvl="2"/>
            <a:r>
              <a:rPr lang="en-AU" dirty="0"/>
              <a:t>From formalisation of status as SC in </a:t>
            </a:r>
            <a:r>
              <a:rPr lang="en-AU" dirty="0" smtClean="0"/>
              <a:t>Jul 2018</a:t>
            </a:r>
            <a:endParaRPr lang="en-AU" dirty="0"/>
          </a:p>
          <a:p>
            <a:pPr lvl="1"/>
            <a:r>
              <a:rPr lang="en-AU" dirty="0"/>
              <a:t>Review status of SC6 interactions</a:t>
            </a:r>
          </a:p>
          <a:p>
            <a:pPr lvl="2"/>
            <a:r>
              <a:rPr lang="en-AU" dirty="0"/>
              <a:t>Review liaisons of drafts to SC6</a:t>
            </a:r>
          </a:p>
          <a:p>
            <a:pPr lvl="2"/>
            <a:r>
              <a:rPr lang="en-AU" dirty="0"/>
              <a:t>Review notifications of projects to SC6</a:t>
            </a:r>
          </a:p>
          <a:p>
            <a:pPr lvl="2"/>
            <a:r>
              <a:rPr lang="en-AU" dirty="0"/>
              <a:t>Review status of FDIS ballots</a:t>
            </a:r>
          </a:p>
          <a:p>
            <a:pPr lvl="1"/>
            <a:r>
              <a:rPr lang="en-AU" dirty="0"/>
              <a:t>Review SC6 </a:t>
            </a:r>
            <a:r>
              <a:rPr lang="en-AU" dirty="0" smtClean="0"/>
              <a:t>activities</a:t>
            </a:r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</a:t>
            </a:r>
            <a:r>
              <a:rPr lang="en-AU" dirty="0" smtClean="0"/>
              <a:t>802 </a:t>
            </a:r>
            <a:r>
              <a:rPr lang="en-AU" dirty="0"/>
              <a:t>has </a:t>
            </a:r>
            <a:r>
              <a:rPr lang="en-AU" dirty="0" smtClean="0"/>
              <a:t>sent </a:t>
            </a:r>
            <a:r>
              <a:rPr lang="en-AU" dirty="0" smtClean="0"/>
              <a:t>59 </a:t>
            </a:r>
            <a:r>
              <a:rPr lang="en-AU" dirty="0"/>
              <a:t>standards </a:t>
            </a:r>
            <a:r>
              <a:rPr lang="en-AU" dirty="0" smtClean="0"/>
              <a:t>through to </a:t>
            </a:r>
            <a:r>
              <a:rPr lang="en-AU" dirty="0"/>
              <a:t>PSDO ratification </a:t>
            </a:r>
            <a:r>
              <a:rPr lang="en-AU" dirty="0" smtClean="0"/>
              <a:t>with </a:t>
            </a:r>
            <a:r>
              <a:rPr lang="en-AU" dirty="0" smtClean="0"/>
              <a:t>31 </a:t>
            </a:r>
            <a:r>
              <a:rPr lang="en-AU" dirty="0" smtClean="0"/>
              <a:t>in-process</a:t>
            </a: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graphicFrame>
        <p:nvGraphicFramePr>
          <p:cNvPr id="7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83567060"/>
              </p:ext>
            </p:extLst>
          </p:nvPr>
        </p:nvGraphicFramePr>
        <p:xfrm>
          <a:off x="1714500" y="2133600"/>
          <a:ext cx="5791200" cy="33375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930400">
                  <a:extLst>
                    <a:ext uri="{9D8B030D-6E8A-4147-A177-3AD203B41FA5}">
                      <a16:colId xmlns:a16="http://schemas.microsoft.com/office/drawing/2014/main" val="4026387333"/>
                    </a:ext>
                  </a:extLst>
                </a:gridCol>
                <a:gridCol w="1930400">
                  <a:extLst>
                    <a:ext uri="{9D8B030D-6E8A-4147-A177-3AD203B41FA5}">
                      <a16:colId xmlns:a16="http://schemas.microsoft.com/office/drawing/2014/main" val="1749157900"/>
                    </a:ext>
                  </a:extLst>
                </a:gridCol>
                <a:gridCol w="1930400">
                  <a:extLst>
                    <a:ext uri="{9D8B030D-6E8A-4147-A177-3AD203B41FA5}">
                      <a16:colId xmlns:a16="http://schemas.microsoft.com/office/drawing/2014/main" val="368657875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WG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Completed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In-process</a:t>
                      </a:r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86238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 smtClean="0"/>
                        <a:t>802.1</a:t>
                      </a:r>
                      <a:endParaRPr lang="en-A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28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11</a:t>
                      </a:r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18702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 smtClean="0"/>
                        <a:t>802.3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15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6</a:t>
                      </a:r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64375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 smtClean="0"/>
                        <a:t>802.11</a:t>
                      </a:r>
                      <a:endParaRPr lang="en-A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8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13</a:t>
                      </a:r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31465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 smtClean="0"/>
                        <a:t>802.15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2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1</a:t>
                      </a:r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77099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 smtClean="0"/>
                        <a:t>802.16</a:t>
                      </a:r>
                      <a:endParaRPr lang="en-A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0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0</a:t>
                      </a:r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03157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 smtClean="0"/>
                        <a:t>802.21</a:t>
                      </a:r>
                      <a:endParaRPr lang="en-A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3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0</a:t>
                      </a:r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90300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 smtClean="0"/>
                        <a:t>802.22</a:t>
                      </a:r>
                      <a:endParaRPr lang="en-A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3</a:t>
                      </a:r>
                      <a:endParaRPr lang="en-A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0</a:t>
                      </a:r>
                      <a:endParaRPr lang="en-A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563602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 smtClean="0"/>
                        <a:t>All</a:t>
                      </a:r>
                      <a:endParaRPr lang="en-A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b="1" dirty="0" smtClean="0"/>
                        <a:t>59</a:t>
                      </a:r>
                      <a:endParaRPr lang="en-AU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b="1" dirty="0" smtClean="0"/>
                        <a:t>31</a:t>
                      </a:r>
                      <a:endParaRPr lang="en-AU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0242636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53633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Settings\dstanley\My Documents\2005Jan\802-11-Submission.pot</Template>
  <TotalTime>0</TotalTime>
  <Words>206</Words>
  <Application>Microsoft Office PowerPoint</Application>
  <PresentationFormat>On-screen Show (4:3)</PresentationFormat>
  <Paragraphs>75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Times New Roman</vt:lpstr>
      <vt:lpstr>802-11-Submission</vt:lpstr>
      <vt:lpstr>IEEE 802 JTC1 Standing Committee July 2019 opening report for EC</vt:lpstr>
      <vt:lpstr>The IEEE 802 JTC1 SC has one slot at the Jul 2019 plenary meeting in Vienaa</vt:lpstr>
      <vt:lpstr>IEEE 802 has sent 59 standards through to PSDO ratification with 31 in-process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2011-09-19T06:02:14Z</dcterms:created>
  <dcterms:modified xsi:type="dcterms:W3CDTF">2019-06-24T00:41:10Z</dcterms:modified>
</cp:coreProperties>
</file>