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420" r:id="rId2"/>
    <p:sldId id="421" r:id="rId3"/>
    <p:sldId id="483" r:id="rId4"/>
    <p:sldId id="451" r:id="rId5"/>
    <p:sldId id="1869" r:id="rId6"/>
    <p:sldId id="1870" r:id="rId7"/>
    <p:sldId id="1842" r:id="rId8"/>
    <p:sldId id="370" r:id="rId9"/>
    <p:sldId id="478" r:id="rId10"/>
    <p:sldId id="1871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148" autoAdjust="0"/>
  </p:normalViewPr>
  <p:slideViewPr>
    <p:cSldViewPr showGuides="1">
      <p:cViewPr varScale="1">
        <p:scale>
          <a:sx n="77" d="100"/>
          <a:sy n="77" d="100"/>
        </p:scale>
        <p:origin x="95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FBBBAB7-7DD2-45BB-90EC-EEB5093E3DE1}" type="slidenum">
              <a:rPr lang="en-GB" altLang="en-US" sz="1300" smtClean="0"/>
              <a:pPr>
                <a:spcBef>
                  <a:spcPct val="0"/>
                </a:spcBef>
              </a:pPr>
              <a:t>1</a:t>
            </a:fld>
            <a:endParaRPr lang="en-GB" altLang="en-US" sz="1300"/>
          </a:p>
        </p:txBody>
      </p:sp>
    </p:spTree>
    <p:extLst>
      <p:ext uri="{BB962C8B-B14F-4D97-AF65-F5344CB8AC3E}">
        <p14:creationId xmlns:p14="http://schemas.microsoft.com/office/powerpoint/2010/main" val="2591838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ec-19-0048</a:t>
            </a:r>
            <a:r>
              <a:rPr lang="en-US" sz="1200" dirty="0">
                <a:solidFill>
                  <a:schemeClr val="bg1"/>
                </a:solidFill>
              </a:rPr>
              <a:t>-</a:t>
            </a:r>
            <a:r>
              <a:rPr lang="en-US" altLang="en-US" sz="1200" dirty="0">
                <a:solidFill>
                  <a:schemeClr val="bg1"/>
                </a:solidFill>
              </a:rPr>
              <a:t>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ec-19-0048</a:t>
            </a:r>
            <a:r>
              <a:rPr lang="en-US" sz="1200" dirty="0">
                <a:solidFill>
                  <a:schemeClr val="bg1"/>
                </a:solidFill>
              </a:rPr>
              <a:t>-</a:t>
            </a:r>
            <a:r>
              <a:rPr lang="en-US" altLang="en-US" sz="1200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9/dg-draft-cfp-0319-v01.pdf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9/maint-randall-SC6Ballotresponse1Q2018-0319-v01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omniran/dcn/19/omniran-19-0018-01-00TG-802-1-liaison-to-ieee-1722.docx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8261350" cy="1143000"/>
          </a:xfrm>
        </p:spPr>
        <p:txBody>
          <a:bodyPr/>
          <a:lstStyle/>
          <a:p>
            <a:r>
              <a:rPr lang="en-US" altLang="en-US" sz="4000" dirty="0"/>
              <a:t>802.1 Motions for LMSC agenda, including supporting material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Closing IEEE 802 LMSC</a:t>
            </a:r>
            <a:br>
              <a:rPr lang="en-US" altLang="en-US" dirty="0"/>
            </a:br>
            <a:r>
              <a:rPr lang="en-US" altLang="en-US" dirty="0"/>
              <a:t>March 2019, Vancouver</a:t>
            </a:r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779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7.xxx – Information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ct val="20000"/>
              </a:spcBef>
              <a:buClr>
                <a:srgbClr val="BBE0E3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kumimoji="1" lang="en-US" sz="2800" dirty="0">
                <a:solidFill>
                  <a:srgbClr val="000000"/>
                </a:solidFill>
                <a:latin typeface="Arial"/>
              </a:rPr>
              <a:t>Liaise the latest revision of the P802.1AS-Rev draft specification to IEEE 1588 WG.</a:t>
            </a:r>
          </a:p>
          <a:p>
            <a:pPr marL="285750" lvl="0" indent="-285750">
              <a:spcBef>
                <a:spcPct val="20000"/>
              </a:spcBef>
              <a:buClr>
                <a:srgbClr val="BBE0E3"/>
              </a:buClr>
              <a:buSzPct val="70000"/>
              <a:buFont typeface="Arial" panose="020B0604020202020204" pitchFamily="34" charset="0"/>
              <a:buChar char="•"/>
              <a:defRPr/>
            </a:pPr>
            <a:endParaRPr kumimoji="1" lang="en-US" sz="2800" dirty="0">
              <a:solidFill>
                <a:srgbClr val="000000"/>
              </a:solidFill>
              <a:latin typeface="Arial"/>
            </a:endParaRPr>
          </a:p>
          <a:p>
            <a:pPr marL="285750" lvl="0" indent="-285750">
              <a:spcBef>
                <a:spcPct val="20000"/>
              </a:spcBef>
              <a:buClr>
                <a:srgbClr val="BBE0E3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kumimoji="1" lang="en-US" sz="2800" dirty="0">
                <a:solidFill>
                  <a:srgbClr val="000000"/>
                </a:solidFill>
                <a:latin typeface="Arial"/>
              </a:rPr>
              <a:t>Proposed: Rodney Cummings</a:t>
            </a:r>
          </a:p>
          <a:p>
            <a:pPr marL="285750" lvl="0" indent="-285750">
              <a:spcBef>
                <a:spcPct val="20000"/>
              </a:spcBef>
              <a:buClr>
                <a:srgbClr val="BBE0E3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kumimoji="1" lang="en-US" sz="2800" dirty="0">
                <a:solidFill>
                  <a:srgbClr val="000000"/>
                </a:solidFill>
                <a:latin typeface="Arial"/>
              </a:rPr>
              <a:t>Second: Don Pannell</a:t>
            </a:r>
          </a:p>
          <a:p>
            <a:pPr marL="285750" lvl="0" indent="-285750">
              <a:spcBef>
                <a:spcPct val="20000"/>
              </a:spcBef>
              <a:buClr>
                <a:srgbClr val="BBE0E3"/>
              </a:buClr>
              <a:buSzPct val="70000"/>
              <a:buFont typeface="Arial" panose="020B0604020202020204" pitchFamily="34" charset="0"/>
              <a:buChar char="•"/>
              <a:defRPr/>
            </a:pPr>
            <a:endParaRPr kumimoji="1" lang="en-US" sz="2800" dirty="0">
              <a:solidFill>
                <a:srgbClr val="000000"/>
              </a:solidFill>
              <a:latin typeface="Arial"/>
            </a:endParaRPr>
          </a:p>
          <a:p>
            <a:pPr marL="285750" lvl="0" indent="-285750">
              <a:spcBef>
                <a:spcPct val="20000"/>
              </a:spcBef>
              <a:buClr>
                <a:srgbClr val="BBE0E3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kumimoji="1" lang="en-GB" sz="2800" dirty="0">
                <a:solidFill>
                  <a:srgbClr val="000000"/>
                </a:solidFill>
                <a:latin typeface="Arial"/>
              </a:rPr>
              <a:t>In the WG (y/n/a): 24, 0, 0</a:t>
            </a:r>
          </a:p>
          <a:p>
            <a:pPr marL="285750" lvl="0" indent="-285750">
              <a:spcBef>
                <a:spcPct val="20000"/>
              </a:spcBef>
              <a:buClr>
                <a:srgbClr val="BBE0E3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kumimoji="1" lang="en-US" sz="2800" dirty="0">
                <a:solidFill>
                  <a:srgbClr val="000000"/>
                </a:solidFill>
                <a:latin typeface="Arial"/>
              </a:rPr>
              <a:t>In the LMSC: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037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772400" cy="1143000"/>
          </a:xfrm>
        </p:spPr>
        <p:txBody>
          <a:bodyPr/>
          <a:lstStyle/>
          <a:p>
            <a:r>
              <a:rPr lang="en-CA" altLang="en-US" dirty="0"/>
              <a:t>Agenda </a:t>
            </a:r>
            <a:endParaRPr lang="en-US" alt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4213" y="1524000"/>
            <a:ext cx="8135937" cy="4572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External communications (ME)</a:t>
            </a:r>
          </a:p>
          <a:p>
            <a:pPr lvl="1">
              <a:defRPr/>
            </a:pPr>
            <a:r>
              <a:rPr lang="en-US" sz="2000" dirty="0"/>
              <a:t>7.xx </a:t>
            </a:r>
            <a:r>
              <a:rPr lang="en-US" sz="2000" dirty="0" err="1"/>
              <a:t>eBlast</a:t>
            </a:r>
            <a:r>
              <a:rPr lang="en-US" sz="2000" dirty="0"/>
              <a:t> on P802.1DG Automotive Profile for TSN</a:t>
            </a:r>
          </a:p>
          <a:p>
            <a:pPr lvl="1">
              <a:defRPr/>
            </a:pPr>
            <a:r>
              <a:rPr lang="en-US" sz="2000" dirty="0"/>
              <a:t>7.xx PSDO comment responses on 802.1Q-2018	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7.xx P802.1AX-Rev to JTC1/SC6 for information under PSDO</a:t>
            </a:r>
          </a:p>
          <a:p>
            <a:pPr lvl="1">
              <a:defRPr/>
            </a:pPr>
            <a:endParaRPr lang="en-US" sz="2000" dirty="0"/>
          </a:p>
          <a:p>
            <a:pPr>
              <a:defRPr/>
            </a:pPr>
            <a:r>
              <a:rPr lang="en-US" sz="2400" dirty="0"/>
              <a:t>Information Items (II)</a:t>
            </a:r>
            <a:endParaRPr lang="en-US" altLang="en-US" sz="2400" dirty="0"/>
          </a:p>
          <a:p>
            <a:pPr lvl="1"/>
            <a:r>
              <a:rPr lang="en-US" altLang="en-US" sz="2000" dirty="0"/>
              <a:t>7.xx Liaison to IEEE 1722 on MAAP</a:t>
            </a:r>
          </a:p>
          <a:p>
            <a:pPr lvl="1"/>
            <a:r>
              <a:rPr lang="en-US" altLang="en-US" sz="2000" dirty="0"/>
              <a:t>7.xx </a:t>
            </a:r>
            <a:r>
              <a:rPr lang="en-US" sz="2000" dirty="0"/>
              <a:t>Liaise P802.1AS-Rev to ODVA SIG for Distributed Motion and Time Synchronization.</a:t>
            </a:r>
            <a:endParaRPr lang="en-US" altLang="en-US" sz="2000" dirty="0"/>
          </a:p>
          <a:p>
            <a:pPr lvl="1"/>
            <a:r>
              <a:rPr lang="en-US" altLang="en-US" sz="2000" dirty="0"/>
              <a:t>7.xx </a:t>
            </a:r>
            <a:r>
              <a:rPr lang="en-US" sz="2000" dirty="0"/>
              <a:t>Liaise P802.1AS-Rev to IEEE1588.</a:t>
            </a:r>
            <a:endParaRPr lang="en-US" altLang="en-US" sz="2000" dirty="0"/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33980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External Communications (ME)</a:t>
            </a:r>
          </a:p>
        </p:txBody>
      </p:sp>
    </p:spTree>
    <p:extLst>
      <p:ext uri="{BB962C8B-B14F-4D97-AF65-F5344CB8AC3E}">
        <p14:creationId xmlns:p14="http://schemas.microsoft.com/office/powerpoint/2010/main" val="2742621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7.xxx -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Approve the eblast on the P802.1DG project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in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  <a:hlinkClick r:id="rId2"/>
              </a:rPr>
              <a:t>http://www.ieee802.org/1/files/public/docs201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  <a:hlinkClick r:id="rId2"/>
              </a:rPr>
              <a:t>9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  <a:hlinkClick r:id="rId2"/>
              </a:rPr>
              <a:t>/dg-draft-cfp-0319-v01.pdf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, to be released with editorial changes as deemed necessary</a:t>
            </a: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342900" marR="0" lvl="0" indent="-34290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 the WG (y/n/a): 27, 0, 0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Proposed: J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á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nos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Farkas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	Second: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Craig Gunther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 EC, mover: John Messenger  Second: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David Law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(y/n/a): &lt;y&gt;,&lt;n&gt;,&lt;a&gt;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1707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7.xxx -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52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Approve liaison of the following comment responses to ISO/IEC JTC1/SC6 under the PSDO agreement: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GB" sz="2000" dirty="0"/>
              <a:t>CN.1 on  IEEE 802.1Q-2018 (revision to ISO/IEC/IEEE 8802-1Q:2016)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dirty="0">
                <a:hlinkClick r:id="rId2"/>
              </a:rPr>
              <a:t>http://www.ieee802.org/1/files/public/docs2019/maint-randall-SC6Ballotresponse1Q2018-0319-v01.pdf</a:t>
            </a:r>
            <a:endParaRPr lang="en-US" sz="1600" dirty="0"/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Mick Seaman 	Second: </a:t>
            </a:r>
            <a:r>
              <a:rPr lang="en-US" sz="2400" dirty="0"/>
              <a:t>Paul Congdon</a:t>
            </a:r>
          </a:p>
          <a:p>
            <a:pPr lvl="1" fontAlgn="t"/>
            <a:r>
              <a:rPr lang="en-US" sz="2000" dirty="0"/>
              <a:t> (y/n/a): 41, 0, 0</a:t>
            </a:r>
          </a:p>
          <a:p>
            <a:pPr marL="457200" lvl="1" indent="0">
              <a:buNone/>
            </a:pPr>
            <a:endParaRPr lang="en-GB" sz="2000" dirty="0"/>
          </a:p>
          <a:p>
            <a:r>
              <a:rPr lang="en-GB" sz="2400" dirty="0"/>
              <a:t>In EC, mover: John Messenger   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477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7.xxx -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52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Approve liaison of the following draft(s) to ISO/IEC JTC1/SC6 for information under the PSDO agreement: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GB" sz="2000" dirty="0"/>
              <a:t>P802.1AX-Rev D2.0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Jessy Rouyer	Second: </a:t>
            </a:r>
            <a:r>
              <a:rPr lang="en-US" sz="2400" dirty="0"/>
              <a:t>Janos Farkas</a:t>
            </a:r>
          </a:p>
          <a:p>
            <a:pPr lvl="1" fontAlgn="t"/>
            <a:r>
              <a:rPr lang="en-US" sz="2000" dirty="0"/>
              <a:t> (y/n/a): 19, 0, 0</a:t>
            </a:r>
          </a:p>
          <a:p>
            <a:pPr marL="457200" lvl="1" indent="0">
              <a:buNone/>
            </a:pPr>
            <a:endParaRPr lang="en-GB" sz="2000" dirty="0"/>
          </a:p>
          <a:p>
            <a:r>
              <a:rPr lang="en-GB" sz="2400" dirty="0"/>
              <a:t>In EC, mover: John Messenger   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95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Information Items (II)</a:t>
            </a:r>
          </a:p>
        </p:txBody>
      </p:sp>
    </p:spTree>
    <p:extLst>
      <p:ext uri="{BB962C8B-B14F-4D97-AF65-F5344CB8AC3E}">
        <p14:creationId xmlns:p14="http://schemas.microsoft.com/office/powerpoint/2010/main" val="4173593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7.xxx - Information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524000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Approve sending the following liaison to IEEE 1722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hlinkClick r:id="rId2"/>
              </a:rPr>
              <a:t>https://mentor.ieee.org/omniran/dcn/19/omniran-19-0018-01-00TG-802-1-liaison-to-ieee-1722.docx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Granting the IEEE 802.1 WG chair (or his delegate) editorial license.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342900" marR="0" lvl="0" indent="-34290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 the WG (y/n/a):  40, 0, 0</a:t>
            </a: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Proposed: Max Riegel	Second: Roger Marks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388876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7.xxx – Information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448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</a:pPr>
            <a:r>
              <a:rPr kumimoji="1" lang="en-US" sz="2800" dirty="0">
                <a:latin typeface="+mn-lt"/>
              </a:rPr>
              <a:t>Liaise the latest revision of the P802.1AS-Rev draft specification to ODVA SIG for Distributed Motion and Time Synchronization.</a:t>
            </a:r>
          </a:p>
          <a:p>
            <a:pPr marL="2857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</a:pPr>
            <a:endParaRPr kumimoji="1" lang="en-US" sz="2800" dirty="0">
              <a:latin typeface="+mn-lt"/>
            </a:endParaRPr>
          </a:p>
          <a:p>
            <a:pPr marL="2857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</a:pPr>
            <a:r>
              <a:rPr kumimoji="1" lang="en-US" sz="2800" dirty="0">
                <a:latin typeface="+mn-lt"/>
              </a:rPr>
              <a:t>Proposed: Jordon Woods</a:t>
            </a:r>
          </a:p>
          <a:p>
            <a:pPr marL="2857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</a:pPr>
            <a:r>
              <a:rPr kumimoji="1" lang="en-US" sz="2800" dirty="0">
                <a:latin typeface="+mn-lt"/>
              </a:rPr>
              <a:t>Second: Mark Hantel</a:t>
            </a:r>
          </a:p>
          <a:p>
            <a:pPr marL="2857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</a:pPr>
            <a:endParaRPr kumimoji="1" lang="en-US" sz="2800" dirty="0">
              <a:latin typeface="+mn-lt"/>
            </a:endParaRPr>
          </a:p>
          <a:p>
            <a:pPr marL="2857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</a:pPr>
            <a:r>
              <a:rPr kumimoji="1" lang="en-GB" sz="2800" dirty="0">
                <a:latin typeface="+mn-lt"/>
              </a:rPr>
              <a:t>In the WG (y/n/a): 37, 0, 0</a:t>
            </a:r>
          </a:p>
          <a:p>
            <a:pPr marL="2857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</a:pPr>
            <a:r>
              <a:rPr kumimoji="1" lang="en-US" sz="2800" dirty="0">
                <a:latin typeface="+mn-lt"/>
              </a:rPr>
              <a:t>In the LMSC: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304465739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0</TotalTime>
  <Words>374</Words>
  <Application>Microsoft Office PowerPoint</Application>
  <PresentationFormat>On-screen Show (4:3)</PresentationFormat>
  <Paragraphs>71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Times New Roman</vt:lpstr>
      <vt:lpstr>Title slide</vt:lpstr>
      <vt:lpstr>802.1 Motions for LMSC agenda, including supporting material</vt:lpstr>
      <vt:lpstr>Agenda </vt:lpstr>
      <vt:lpstr>  External Communications (ME)</vt:lpstr>
      <vt:lpstr>7.xxx - Motion</vt:lpstr>
      <vt:lpstr>7.xxx - Motion</vt:lpstr>
      <vt:lpstr>7.xxx - Motion</vt:lpstr>
      <vt:lpstr>  Information Items (II)</vt:lpstr>
      <vt:lpstr>7.xxx - Information</vt:lpstr>
      <vt:lpstr>7.xxx – Information</vt:lpstr>
      <vt:lpstr>7.xxx –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John Messenger</cp:lastModifiedBy>
  <cp:revision>515</cp:revision>
  <dcterms:created xsi:type="dcterms:W3CDTF">2017-02-01T20:21:43Z</dcterms:created>
  <dcterms:modified xsi:type="dcterms:W3CDTF">2019-03-15T16:43:00Z</dcterms:modified>
</cp:coreProperties>
</file>