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61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7E6201-8C0D-471A-B192-143D7E06E2BB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63BD4-4A23-46E5-858F-25330290B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89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March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Bob Heile, Decawave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04A200C-604C-41CB-87F0-6EA46198B83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077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March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Bob Heile, Decawave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1EC327CB-982D-421E-9B37-00063087C83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1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March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Bob Heile, Decawave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F26A83E0-8158-4E4B-9216-7A9A447C73C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394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March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Bob Heile, Decawave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9B19BB7-5E5C-4FE2-8325-CBE2EDC1721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23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March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Bob Heile, Decawave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F3173F8B-570C-4AD7-A60D-8E1AB1E1F5F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6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March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Bob Heile, Decawave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61D644A-C660-4A83-8604-94F8CF5806A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259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March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Bob Heile, Decawave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7830CB3-48AF-4C1F-BFBA-5569B05126A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853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March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Bob Heile, Decawave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7CA5B6D0-3BC2-46EC-8AC0-490ACB3B62F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9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March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Bob Heile, Decawave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915A54A6-D87D-44CA-9552-43124D8DF28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11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March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Bob Heile, Decawave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C3CA94C3-58BC-4CE9-B143-D9CCEAF4E5E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82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March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Bob Heile, Decawave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73D73E09-099F-475B-8F82-22F5D2BF28F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181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Titelmasterformat durch Klicken bearbeiten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dirty="0" smtClean="0"/>
              <a:t>Textmasterformat bearbeiten</a:t>
            </a:r>
          </a:p>
          <a:p>
            <a:pPr lvl="1"/>
            <a:r>
              <a:rPr lang="de-DE" altLang="en-US" dirty="0" smtClean="0"/>
              <a:t>Zweite Ebene</a:t>
            </a:r>
          </a:p>
          <a:p>
            <a:pPr lvl="2"/>
            <a:r>
              <a:rPr lang="de-DE" altLang="en-US" dirty="0" smtClean="0"/>
              <a:t>Dritte Ebene</a:t>
            </a:r>
          </a:p>
          <a:p>
            <a:pPr lvl="3"/>
            <a:r>
              <a:rPr lang="de-DE" altLang="en-US" dirty="0" smtClean="0"/>
              <a:t>Vierte Ebene</a:t>
            </a:r>
          </a:p>
          <a:p>
            <a:pPr lvl="4"/>
            <a:r>
              <a:rPr lang="de-DE" altLang="en-US" dirty="0" smtClean="0"/>
              <a:t>Fünfte Ebene</a:t>
            </a:r>
            <a:endParaRPr lang="en-US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8281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</a:rPr>
              <a:t>March 2019</a:t>
            </a:r>
            <a:endParaRPr lang="en-US" altLang="en-US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dirty="0" smtClean="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smtClean="0">
                <a:solidFill>
                  <a:srgbClr val="000000"/>
                </a:solidFill>
                <a:latin typeface="Times New Roman" pitchFamily="18" charset="0"/>
              </a:rPr>
              <a:t>Bob Heile, Decawave</a:t>
            </a:r>
            <a:endParaRPr lang="en-US" alt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>
                <a:solidFill>
                  <a:srgbClr val="000000"/>
                </a:solidFill>
                <a:latin typeface="Times New Roman" pitchFamily="18" charset="0"/>
              </a:rPr>
              <a:t>Slide </a:t>
            </a:r>
            <a:fld id="{C38DC984-A6E3-42AE-BB36-DFDB2E318E34}" type="slidenum">
              <a:rPr lang="en-US" altLang="en-US" sz="1200">
                <a:solidFill>
                  <a:srgbClr val="000000"/>
                </a:solidFill>
                <a:latin typeface="Times New Roman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707904" y="394156"/>
            <a:ext cx="4750296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000000"/>
                </a:solidFill>
              </a:rPr>
              <a:t>doc.: IEEE </a:t>
            </a:r>
            <a:r>
              <a:rPr lang="en-US" altLang="en-US" sz="1400" b="1" dirty="0" smtClean="0">
                <a:solidFill>
                  <a:srgbClr val="000000"/>
                </a:solidFill>
              </a:rPr>
              <a:t>EC</a:t>
            </a:r>
            <a:r>
              <a:rPr lang="de-DE" sz="1400" b="1" dirty="0" smtClean="0">
                <a:solidFill>
                  <a:srgbClr val="000000"/>
                </a:solidFill>
              </a:rPr>
              <a:t>-19-0040-00-wcsc </a:t>
            </a:r>
            <a:endParaRPr lang="en-US" altLang="en-US" sz="1400" b="1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69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WCSC March 2019 Status Report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400" dirty="0" smtClean="0"/>
              <a:t>The committee met on Sunday, March 10 at 4pm</a:t>
            </a:r>
          </a:p>
          <a:p>
            <a:r>
              <a:rPr lang="en-US" sz="2400" dirty="0" smtClean="0"/>
              <a:t>The principal activity of this committee is managing the 802.11/15 Joint Treasury, Location of Interims, and other matters of mutual interest to the wireless groups</a:t>
            </a:r>
            <a:endParaRPr lang="en-US" sz="2400" dirty="0" smtClean="0"/>
          </a:p>
          <a:p>
            <a:r>
              <a:rPr lang="en-US" sz="2400" dirty="0" smtClean="0"/>
              <a:t>The agenda and minutes of the March 10 meeting can be found here:</a:t>
            </a:r>
          </a:p>
          <a:p>
            <a:pPr lvl="1"/>
            <a:r>
              <a:rPr lang="en-US" sz="2000" dirty="0"/>
              <a:t>https://</a:t>
            </a:r>
            <a:r>
              <a:rPr lang="en-US" sz="2000" dirty="0" smtClean="0"/>
              <a:t>mentor.ieee.org/802-ec/dcn/19/ec-19-0036-02-WCSG-802-wireless-chairs-meeting-agenda-2019-03-10.docx</a:t>
            </a:r>
          </a:p>
          <a:p>
            <a:pPr lvl="1"/>
            <a:r>
              <a:rPr lang="en-US" sz="2000" dirty="0"/>
              <a:t>https://mentor.ieee.org/802-ec/dcn/19/ec-19-0038-00-WCSG-vancouver-march-2019-minutes.docx</a:t>
            </a:r>
            <a:endParaRPr lang="en-US" sz="2000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March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Bob Heile, Decawave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AECCCC10-95A5-4A40-B619-D8FBFD7D664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65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P802_15_Rbt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70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IEEE-P802_15_Rbt</vt:lpstr>
      <vt:lpstr>WCSC March 2019 Status Report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Agenda Items for the Week</dc:title>
  <dc:creator>bheile</dc:creator>
  <cp:lastModifiedBy>bheile</cp:lastModifiedBy>
  <cp:revision>3</cp:revision>
  <dcterms:created xsi:type="dcterms:W3CDTF">2019-03-11T15:01:32Z</dcterms:created>
  <dcterms:modified xsi:type="dcterms:W3CDTF">2019-03-11T15:13:28Z</dcterms:modified>
</cp:coreProperties>
</file>