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19" r:id="rId2"/>
    <p:sldId id="621" r:id="rId3"/>
    <p:sldId id="622" r:id="rId4"/>
    <p:sldId id="620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52" d="100"/>
          <a:sy n="52" d="100"/>
        </p:scale>
        <p:origin x="1005" y="4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b.org/activities/joint-activities/iab-ieee-coordina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ipwave-ipv6-over-80211ocb/" TargetMode="External"/><Relationship Id="rId2" Type="http://schemas.openxmlformats.org/officeDocument/2006/relationships/hyperlink" Target="https://datatracker.ietf.org/doc/draft-bi-savi-wla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detnet-architecture/" TargetMode="External"/><Relationship Id="rId2" Type="http://schemas.openxmlformats.org/officeDocument/2006/relationships/hyperlink" Target="https://sandbox.ietf.org/doc/draft-bvtm-dhc-mac-assig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html/draft-ietf-netmod-acl-model-21#page-52" TargetMode="External"/><Relationship Id="rId4" Type="http://schemas.openxmlformats.org/officeDocument/2006/relationships/hyperlink" Target="http://www.ieee802.org/15/pub/TG4w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IEEE 802 IETF </a:t>
            </a:r>
            <a:r>
              <a:rPr lang="en-US" sz="3600" dirty="0"/>
              <a:t>Standing </a:t>
            </a:r>
            <a:r>
              <a:rPr lang="en-US" sz="3600" dirty="0" smtClean="0"/>
              <a:t>Committee Report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March 2019 </a:t>
            </a:r>
            <a:r>
              <a:rPr lang="en-US" sz="3600" dirty="0"/>
              <a:t>IEEE 802 plenary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3886200"/>
          </a:xfrm>
        </p:spPr>
        <p:txBody>
          <a:bodyPr>
            <a:normAutofit/>
          </a:bodyPr>
          <a:lstStyle/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IAB IEEE 802 Coordination wiki website: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>
                <a:hlinkClick r:id="rId2"/>
              </a:rPr>
              <a:t>https://www.iab.org/activities/joint-activities/iab-ieee-coordination</a:t>
            </a:r>
            <a:r>
              <a:rPr lang="en-US" sz="2400" b="1" dirty="0" smtClean="0">
                <a:hlinkClick r:id="rId2"/>
              </a:rPr>
              <a:t>/</a:t>
            </a:r>
            <a:r>
              <a:rPr lang="en-US" sz="2400" b="1" dirty="0" smtClean="0"/>
              <a:t> </a:t>
            </a:r>
            <a:endParaRPr lang="en-US" sz="2400" b="1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Recent coordination call held </a:t>
            </a:r>
            <a:r>
              <a:rPr lang="en-US" sz="2400" b="1" dirty="0" smtClean="0"/>
              <a:t>2019-02-20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b="1" dirty="0"/>
              <a:t>No meeting of the </a:t>
            </a:r>
            <a:r>
              <a:rPr lang="en-US" sz="2400" b="1" dirty="0" smtClean="0"/>
              <a:t>802 IETF Standing Committee </a:t>
            </a:r>
            <a:r>
              <a:rPr lang="en-US" sz="2400" b="1" dirty="0"/>
              <a:t>this week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Current </a:t>
            </a:r>
            <a:r>
              <a:rPr lang="en-US" sz="2400" b="1" dirty="0"/>
              <a:t>active </a:t>
            </a:r>
            <a:r>
              <a:rPr lang="en-US" sz="2400" b="1" dirty="0" smtClean="0"/>
              <a:t>topics are </a:t>
            </a:r>
            <a:r>
              <a:rPr lang="en-US" sz="2400" b="1" dirty="0"/>
              <a:t>applicable to 802.1, </a:t>
            </a:r>
            <a:r>
              <a:rPr lang="en-US" sz="2400" b="1" dirty="0" smtClean="0"/>
              <a:t>802.11 </a:t>
            </a:r>
            <a:r>
              <a:rPr lang="en-US" sz="2400" b="1" dirty="0" smtClean="0"/>
              <a:t>and </a:t>
            </a:r>
            <a:r>
              <a:rPr lang="en-US" sz="2400" b="1" dirty="0" smtClean="0"/>
              <a:t>802.15 </a:t>
            </a:r>
            <a:endParaRPr lang="en-US" sz="2400" b="1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Coordination Topic Updates - 1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New areas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b="1" dirty="0" smtClean="0"/>
              <a:t>Capability Discovery</a:t>
            </a:r>
            <a:r>
              <a:rPr lang="en-US" sz="2000" dirty="0" smtClean="0"/>
              <a:t>: </a:t>
            </a:r>
            <a:r>
              <a:rPr lang="en-GB" sz="2000" dirty="0"/>
              <a:t>IETF LSVR is developing Link State over Ethernet (</a:t>
            </a:r>
            <a:r>
              <a:rPr lang="en-GB" sz="2000" dirty="0" err="1"/>
              <a:t>LSoE</a:t>
            </a:r>
            <a:r>
              <a:rPr lang="en-GB" sz="2000" dirty="0"/>
              <a:t>), and IEEE 802.1 is </a:t>
            </a:r>
            <a:r>
              <a:rPr lang="en-GB" sz="2000" dirty="0" smtClean="0"/>
              <a:t>considering </a:t>
            </a:r>
            <a:r>
              <a:rPr lang="en-GB" sz="2000" dirty="0"/>
              <a:t>version 2 of the Link Layer Discovery Protocol (LLDPv2</a:t>
            </a:r>
            <a:r>
              <a:rPr lang="en-GB" sz="2000" dirty="0" smtClean="0"/>
              <a:t>). The </a:t>
            </a:r>
            <a:r>
              <a:rPr lang="en-GB" sz="2000" dirty="0"/>
              <a:t>protocols are aimed at similar needs</a:t>
            </a:r>
            <a:r>
              <a:rPr lang="en-GB" sz="2000" dirty="0" smtClean="0"/>
              <a:t>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b="1" dirty="0" smtClean="0"/>
              <a:t>Source Address validation for Wireless LAN</a:t>
            </a:r>
            <a:r>
              <a:rPr lang="en-US" sz="2000" dirty="0" smtClean="0"/>
              <a:t>: Request </a:t>
            </a:r>
            <a:r>
              <a:rPr lang="en-US" sz="2000" dirty="0"/>
              <a:t>802.11 review of </a:t>
            </a:r>
            <a:r>
              <a:rPr lang="en-US" sz="2000" dirty="0">
                <a:hlinkClick r:id="rId2"/>
              </a:rPr>
              <a:t>https://datatracker.ietf.org/doc/draft-bi-savi-wlan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 </a:t>
            </a:r>
            <a:endParaRPr lang="en-GB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Nearly completed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</a:t>
            </a:r>
            <a:r>
              <a:rPr lang="en-US" sz="2000" dirty="0"/>
              <a:t>3: IETF NVO3 and IEEE 802.1 </a:t>
            </a:r>
            <a:r>
              <a:rPr lang="en-US" sz="2000" dirty="0" smtClean="0"/>
              <a:t>DCB – </a:t>
            </a:r>
            <a:r>
              <a:rPr lang="en-US" sz="2000" dirty="0"/>
              <a:t>close when IEEE </a:t>
            </a:r>
            <a:r>
              <a:rPr lang="en-US" sz="2000" dirty="0" smtClean="0"/>
              <a:t>802.1Qcy is published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11: 802.1CF </a:t>
            </a:r>
            <a:r>
              <a:rPr lang="en-US" sz="2000" dirty="0" err="1" smtClean="0"/>
              <a:t>OmniRan</a:t>
            </a:r>
            <a:r>
              <a:rPr lang="en-US" sz="2000" dirty="0" smtClean="0"/>
              <a:t> – close when 802.1CF published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30: 802.11 and IPv6 in DSRC Intelligent Transportation Systems – </a:t>
            </a:r>
            <a:r>
              <a:rPr lang="en-US" sz="2000" dirty="0"/>
              <a:t>close when </a:t>
            </a:r>
            <a:r>
              <a:rPr lang="en-US" sz="2000" dirty="0">
                <a:hlinkClick r:id="rId3"/>
              </a:rPr>
              <a:t>https://datatracker.ietf.org/doc/draft-ietf-ipwave-ipv6-over-80211ocb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is published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Active coordination topics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1814513"/>
            <a:ext cx="8839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GB" sz="2000" b="1" dirty="0" smtClean="0"/>
              <a:t>Item 5</a:t>
            </a:r>
            <a:r>
              <a:rPr lang="en-GB" sz="2000" dirty="0" smtClean="0"/>
              <a:t>: Enabling use of Local Addresses for virtualization and IoT: coordinate </a:t>
            </a:r>
            <a:r>
              <a:rPr lang="en-GB" sz="2000" dirty="0" smtClean="0">
                <a:hlinkClick r:id="rId2"/>
              </a:rPr>
              <a:t>https://sandbox.ietf.org/doc/draft-bvtm-dhc-mac-assign/</a:t>
            </a:r>
            <a:r>
              <a:rPr lang="en-GB" sz="2000" dirty="0" smtClean="0"/>
              <a:t>  and 802.1CQ</a:t>
            </a:r>
          </a:p>
          <a:p>
            <a:pPr lvl="1"/>
            <a:r>
              <a:rPr lang="en-GB" sz="2000" b="1" dirty="0" smtClean="0"/>
              <a:t>Item 21</a:t>
            </a:r>
            <a:r>
              <a:rPr lang="en-GB" sz="2000" dirty="0" smtClean="0"/>
              <a:t>: 6tisch/802.15 – informal coordination until specific items identified</a:t>
            </a:r>
          </a:p>
          <a:p>
            <a:pPr lvl="1"/>
            <a:r>
              <a:rPr lang="en-GB" sz="2000" b="1" dirty="0" smtClean="0"/>
              <a:t>Item 24: Pervasive monitoring - 802E Privacy – IETF review of 802E draft when available</a:t>
            </a:r>
          </a:p>
          <a:p>
            <a:pPr lvl="1"/>
            <a:r>
              <a:rPr lang="en-GB" sz="2000" b="1" dirty="0" smtClean="0"/>
              <a:t>Item 25</a:t>
            </a:r>
            <a:r>
              <a:rPr lang="en-GB" sz="2000" dirty="0" smtClean="0"/>
              <a:t>: </a:t>
            </a:r>
            <a:r>
              <a:rPr lang="en-US" sz="2000" dirty="0"/>
              <a:t>Layer2/Layer 3 Interaction for Time-Sensitive </a:t>
            </a:r>
            <a:r>
              <a:rPr lang="en-US" sz="2000" dirty="0" smtClean="0"/>
              <a:t>Traffic – Request to send comments </a:t>
            </a:r>
            <a:r>
              <a:rPr lang="en-US" sz="2000" dirty="0"/>
              <a:t>on </a:t>
            </a:r>
            <a:r>
              <a:rPr lang="en-US" sz="2000" dirty="0">
                <a:hlinkClick r:id="rId3"/>
              </a:rPr>
              <a:t>https://datatracker.ietf.org/doc/draft-ietf-detnet-architecture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b="1" dirty="0" smtClean="0"/>
              <a:t>Item 27</a:t>
            </a:r>
            <a:r>
              <a:rPr lang="en-US" sz="2000" dirty="0" smtClean="0"/>
              <a:t>: YANG model coordination ongoing    </a:t>
            </a:r>
          </a:p>
          <a:p>
            <a:pPr lvl="1"/>
            <a:r>
              <a:rPr lang="en-GB" sz="2000" b="1" dirty="0" smtClean="0"/>
              <a:t>Item 31</a:t>
            </a:r>
            <a:r>
              <a:rPr lang="en-GB" sz="2000" dirty="0" smtClean="0"/>
              <a:t>: 802.15 Low Power Wide Area (LPWA)  and IETF LPWAN project </a:t>
            </a:r>
            <a:r>
              <a:rPr lang="en-GB" sz="2000" u="sng" dirty="0" smtClean="0">
                <a:hlinkClick r:id="rId4"/>
              </a:rPr>
              <a:t>http://www.ieee802.org/15/pub/TG4w.html</a:t>
            </a:r>
            <a:r>
              <a:rPr lang="en-GB" sz="2000" dirty="0" smtClean="0"/>
              <a:t> </a:t>
            </a:r>
          </a:p>
          <a:p>
            <a:pPr lvl="1"/>
            <a:r>
              <a:rPr lang="en-GB" sz="2000" b="1" dirty="0" smtClean="0"/>
              <a:t>RAC </a:t>
            </a:r>
            <a:r>
              <a:rPr lang="en-GB" sz="2000" b="1" dirty="0"/>
              <a:t>review item: </a:t>
            </a:r>
            <a:r>
              <a:rPr lang="en-GB" sz="2000" dirty="0"/>
              <a:t>IESG on track to publish </a:t>
            </a:r>
            <a:r>
              <a:rPr lang="en-GB" sz="2000" u="sng" dirty="0">
                <a:hlinkClick r:id="rId5"/>
              </a:rPr>
              <a:t>https://</a:t>
            </a:r>
            <a:r>
              <a:rPr lang="en-GB" sz="2000" u="sng" dirty="0" smtClean="0">
                <a:hlinkClick r:id="rId5"/>
              </a:rPr>
              <a:t>tools.ietf.org/html/draft-ietf-netmod-acl-model-21#page-52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50055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Future Meetings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2057400"/>
            <a:ext cx="8534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January/February 2019 coordination teleconference 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</a:t>
            </a:r>
            <a:r>
              <a:rPr lang="en-US" sz="2400" dirty="0" smtClean="0"/>
              <a:t>104, March 23-29 2019 </a:t>
            </a:r>
            <a:r>
              <a:rPr lang="en-US" sz="2400" dirty="0" smtClean="0"/>
              <a:t>Prague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No Coordination meeting currently planned</a:t>
            </a: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June 2019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July 2019 meeting at IETF 105, July 20-26, Montreal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Sept/Oct 2019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Nov 2019 meeting at IETF 106, November 16-22, Singapore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243978</TotalTime>
  <Words>272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 IEEE 802 IETF Standing Committee Report March 2019 IEEE 802 plenary  </vt:lpstr>
      <vt:lpstr>Coordination Topic Updates - 1</vt:lpstr>
      <vt:lpstr>Active coordination topics</vt:lpstr>
      <vt:lpstr>Future Meetings</vt:lpstr>
    </vt:vector>
  </TitlesOfParts>
  <Company>self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2019 March IETF SC report</dc:subject>
  <dc:creator>Dorothy Stanley</dc:creator>
  <cp:lastModifiedBy>Stanley, Dorothy</cp:lastModifiedBy>
  <cp:revision>3687</cp:revision>
  <cp:lastPrinted>2017-11-04T17:30:55Z</cp:lastPrinted>
  <dcterms:created xsi:type="dcterms:W3CDTF">2002-03-10T15:43:16Z</dcterms:created>
  <dcterms:modified xsi:type="dcterms:W3CDTF">2019-03-10T04:45:20Z</dcterms:modified>
</cp:coreProperties>
</file>