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19" r:id="rId2"/>
    <p:sldId id="490" r:id="rId3"/>
    <p:sldId id="333" r:id="rId4"/>
    <p:sldId id="477" r:id="rId5"/>
    <p:sldId id="326" r:id="rId6"/>
    <p:sldId id="334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48" autoAdjust="0"/>
    <p:restoredTop sz="95179" autoAdjust="0"/>
  </p:normalViewPr>
  <p:slideViewPr>
    <p:cSldViewPr>
      <p:cViewPr varScale="1">
        <p:scale>
          <a:sx n="103" d="100"/>
          <a:sy n="103" d="100"/>
        </p:scale>
        <p:origin x="45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090" y="11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865375" y="175081"/>
            <a:ext cx="3735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dirty="0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908238" y="95706"/>
            <a:ext cx="3735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2474B621-0683-2C49-85C4-D962E663A1E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63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24694"/>
            <a:ext cx="7772400" cy="1066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15 March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dirty="0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15 March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85567" y="6475413"/>
            <a:ext cx="1258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Jay Holcomb (Itron)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875213" y="332601"/>
            <a:ext cx="35829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doc: IEEE EC-19/0025r00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13994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802.18 Closing 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7/18-17-0051-01-0000-meeting-minutes-march-2017-vancouver.docx" TargetMode="External"/><Relationship Id="rId2" Type="http://schemas.openxmlformats.org/officeDocument/2006/relationships/hyperlink" Target="https://mentor.ieee.org/802.18/dcn/19/18-19-0031-00-0000-agenda-yvr-plenary-12-14mar2019-rr-tag.pptx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8/dcn/19/18-19-0009-00-0000-minutes-stl-interim-15-17-jan-2019-rr-tag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15 March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2473E782-B72C-4428-B60E-2195EFA10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/>
              <a:t>IEEE 802.18 RR-TAG</a:t>
            </a:r>
            <a:br>
              <a:rPr lang="en-US" dirty="0"/>
            </a:br>
            <a:r>
              <a:rPr lang="en-US" sz="2400" dirty="0"/>
              <a:t>Vancouver, BC, Canada, Plenary </a:t>
            </a:r>
            <a:br>
              <a:rPr lang="en-US" sz="2400" dirty="0"/>
            </a:br>
            <a:r>
              <a:rPr lang="en-US" sz="2400" dirty="0">
                <a:latin typeface="Times New Roman" charset="0"/>
              </a:rPr>
              <a:t>EC Closing Report</a:t>
            </a:r>
            <a:endParaRPr lang="en-GB" sz="2400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922D0B4D-6157-453D-B582-E968662E5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788" y="2199482"/>
            <a:ext cx="7772400" cy="771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Dates:</a:t>
            </a:r>
            <a:r>
              <a:rPr lang="en-GB" sz="2000" b="0" kern="0" dirty="0"/>
              <a:t> 14 March 2019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CBF8EF22-59AA-407B-9065-E5F02544E7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0229955"/>
              </p:ext>
            </p:extLst>
          </p:nvPr>
        </p:nvGraphicFramePr>
        <p:xfrm>
          <a:off x="546100" y="3600450"/>
          <a:ext cx="7834313" cy="250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4" name="Document" r:id="rId4" imgW="8245941" imgH="2648712" progId="Word.Document.8">
                  <p:embed/>
                </p:oleObj>
              </mc:Choice>
              <mc:Fallback>
                <p:oleObj name="Document" r:id="rId4" imgW="8245941" imgH="264871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3600450"/>
                        <a:ext cx="7834313" cy="2508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4">
            <a:extLst>
              <a:ext uri="{FF2B5EF4-FFF2-40B4-BE49-F238E27FC236}">
                <a16:creationId xmlns:a16="http://schemas.microsoft.com/office/drawing/2014/main" id="{6035F870-CB2C-47E7-AA77-80949CEE6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415876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609600"/>
            <a:ext cx="7772400" cy="533400"/>
          </a:xfrm>
        </p:spPr>
        <p:txBody>
          <a:bodyPr/>
          <a:lstStyle/>
          <a:p>
            <a:r>
              <a:rPr lang="en-US" sz="2800" dirty="0"/>
              <a:t>Items Discussed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801" y="1074464"/>
            <a:ext cx="8251599" cy="5534799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u="sng" dirty="0"/>
              <a:t>Welcomed our Fellowship participants this week </a:t>
            </a:r>
          </a:p>
          <a:p>
            <a:pPr lvl="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u="sng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EU ETSI and CEPT status in many groups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Including, though not all: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BRAN, ERM, TG-37;    ECC CEPT SE24, SE45, FM57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FCC Open meeting, 15 March, this Friday. </a:t>
            </a:r>
            <a:r>
              <a:rPr lang="en-US" altLang="en-US" sz="20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R&amp;O - Spectrum Horizons, &gt; 95 GHz including 300GHz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NPRM Expanding Broadband to the 896 / 935 MHz PLMR Band; Released Thursday 14 March.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FCC NPRM 18-295 6 GHz status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/>
              <a:t>IEEE 802.18 is not doing reply comments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Topics covered in Teleconferences since Jan</a:t>
            </a:r>
          </a:p>
          <a:p>
            <a:pPr marL="0" indent="0">
              <a:buNone/>
            </a:pPr>
            <a:endParaRPr lang="en-US" alt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US DoT  Next phases for DSRC Analysis / testing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Phase 2 is starting.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i="1" u="sng" dirty="0"/>
              <a:t>IEEE 802’s plan is to ‘Stay Tuned’, many pieces to this puzzle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 March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35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15 March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762999" cy="533400"/>
          </a:xfrm>
        </p:spPr>
        <p:txBody>
          <a:bodyPr/>
          <a:lstStyle/>
          <a:p>
            <a:r>
              <a:rPr lang="en-US" altLang="en-US" sz="2800" dirty="0"/>
              <a:t>Items worked on and Action Required from this week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1313655"/>
            <a:ext cx="8218487" cy="5161757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Ofcom_Enabling-opportunities-for-innovation _ including 2390-2400 MHz for mobile technology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 we want to consider some comments on potential interference to license exempt at 2.4GHz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FCC NPRM Expanding Broadband to the 896-901/935-940 MHz pair for licensed broadband (e.g. LTE).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Yes, we want to consider if we want to do comments or not, on potential interference to unlicensed in 902-928MHz. 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069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15 March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533400"/>
          </a:xfrm>
        </p:spPr>
        <p:txBody>
          <a:bodyPr/>
          <a:lstStyle/>
          <a:p>
            <a:r>
              <a:rPr lang="en-US" altLang="en-US" sz="2800" dirty="0"/>
              <a:t>Approved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3" y="1313655"/>
            <a:ext cx="7772400" cy="5161757"/>
          </a:xfrm>
        </p:spPr>
        <p:txBody>
          <a:bodyPr/>
          <a:lstStyle/>
          <a:p>
            <a:endParaRPr lang="en-US" altLang="en-US" sz="2000" dirty="0"/>
          </a:p>
          <a:p>
            <a:r>
              <a:rPr lang="en-US" altLang="en-US" dirty="0"/>
              <a:t>Documents Approved this week</a:t>
            </a:r>
            <a:endParaRPr lang="en-US" altLang="en-US" sz="2000" dirty="0"/>
          </a:p>
          <a:p>
            <a:pPr lvl="1"/>
            <a:r>
              <a:rPr lang="en-US" altLang="en-US" sz="2400" dirty="0"/>
              <a:t>Agenda for the week, </a:t>
            </a:r>
            <a:r>
              <a:rPr lang="en-US" altLang="en-US" sz="2400" b="1" dirty="0"/>
              <a:t>with more detail on topics discussed.</a:t>
            </a:r>
          </a:p>
          <a:p>
            <a:pPr lvl="2"/>
            <a:r>
              <a:rPr lang="en-US" altLang="en-US" dirty="0">
                <a:hlinkClick r:id="rId2"/>
              </a:rPr>
              <a:t>https://mentor.ieee.org/802.18/dcn/19/18-19-0031</a:t>
            </a:r>
            <a:endParaRPr lang="en-US" altLang="en-US" dirty="0"/>
          </a:p>
          <a:p>
            <a:pPr lvl="2"/>
            <a:endParaRPr lang="en-US" altLang="en-US" sz="2000" dirty="0"/>
          </a:p>
          <a:p>
            <a:pPr lvl="1"/>
            <a:r>
              <a:rPr lang="en-US" altLang="en-US" sz="2400" dirty="0"/>
              <a:t>January Wireless Interim minutes</a:t>
            </a:r>
            <a:endParaRPr lang="en-US" altLang="en-US" sz="1400" dirty="0">
              <a:hlinkClick r:id="rId3"/>
            </a:endParaRPr>
          </a:p>
          <a:p>
            <a:pPr lvl="2"/>
            <a:r>
              <a:rPr lang="en-US" u="sng" dirty="0">
                <a:hlinkClick r:id="rId4"/>
              </a:rPr>
              <a:t>https://mentor.ieee.org/802.18/dcn/19/18-19-0009-00-0000-minutes-stl-interim-15-17-jan-2019-rr-tag.docx</a:t>
            </a:r>
            <a:endParaRPr lang="en-US" altLang="en-US" dirty="0"/>
          </a:p>
          <a:p>
            <a:pPr lvl="2"/>
            <a:endParaRPr lang="en-US" altLang="en-US" sz="2000" dirty="0"/>
          </a:p>
          <a:p>
            <a:pPr lvl="1"/>
            <a:r>
              <a:rPr lang="en-US" altLang="en-US" sz="2400" dirty="0"/>
              <a:t>Teleconferences moving forward to 05 Sept. 2019. </a:t>
            </a:r>
            <a:endParaRPr lang="en-US" altLang="en-US" sz="1400" dirty="0">
              <a:hlinkClick r:id="rId3"/>
            </a:endParaRPr>
          </a:p>
          <a:p>
            <a:pPr marL="857250" lvl="2" indent="0">
              <a:buNone/>
            </a:pP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355173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15 March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1066800"/>
          </a:xfrm>
        </p:spPr>
        <p:txBody>
          <a:bodyPr/>
          <a:lstStyle/>
          <a:p>
            <a:r>
              <a:rPr lang="en-GB" sz="2800" dirty="0"/>
              <a:t>802.18 Meeting Close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7878" y="1518213"/>
            <a:ext cx="7749209" cy="4951413"/>
          </a:xfrm>
        </p:spPr>
        <p:txBody>
          <a:bodyPr/>
          <a:lstStyle/>
          <a:p>
            <a:r>
              <a:rPr lang="en-US" sz="2000" dirty="0"/>
              <a:t>The RR-TAG adjourned AM1 Thursday this week. </a:t>
            </a:r>
          </a:p>
          <a:p>
            <a:pPr lvl="1"/>
            <a:r>
              <a:rPr lang="en-US" sz="2000" dirty="0"/>
              <a:t>Will hold weekly, as needed, teleconferences, 15:00-15:55et Thursdays</a:t>
            </a:r>
          </a:p>
          <a:p>
            <a:pPr lvl="1"/>
            <a:endParaRPr lang="en-US" dirty="0"/>
          </a:p>
          <a:p>
            <a:pPr lvl="1"/>
            <a:r>
              <a:rPr lang="en-US" b="1" dirty="0"/>
              <a:t>Next teleconference planned for 21 March 2019, </a:t>
            </a:r>
            <a:r>
              <a:rPr lang="en-US" dirty="0"/>
              <a:t>1500et/1200pt </a:t>
            </a:r>
          </a:p>
          <a:p>
            <a:pPr lvl="2"/>
            <a:r>
              <a:rPr lang="en-US" sz="2000" dirty="0"/>
              <a:t>Call in information: </a:t>
            </a:r>
            <a:r>
              <a:rPr lang="en-US" altLang="en-US" sz="2000" dirty="0"/>
              <a:t>18-16/0038-11 </a:t>
            </a:r>
            <a:r>
              <a:rPr lang="en-US" altLang="en-US" sz="2000" b="1" dirty="0"/>
              <a:t>(</a:t>
            </a:r>
            <a:r>
              <a:rPr lang="en-US" altLang="en-US" sz="2000" b="1" i="1" u="sng" dirty="0"/>
              <a:t>or latest</a:t>
            </a:r>
            <a:r>
              <a:rPr lang="en-US" altLang="en-US" sz="2000" b="1" dirty="0"/>
              <a:t>)</a:t>
            </a:r>
            <a:endParaRPr lang="en-US" sz="2000" b="1" dirty="0"/>
          </a:p>
          <a:p>
            <a:pPr lvl="2"/>
            <a:r>
              <a:rPr lang="en-US" sz="2000" dirty="0"/>
              <a:t>All notices are sent through the 802.18 list server reflector. </a:t>
            </a:r>
          </a:p>
          <a:p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next face to face meeting of the 802.18 RR-TAG will be at the IEEE 802 Wireless Interim 14 - 16 May 2019 in the Grand Hyatt Atlanta in Buckhead, Atlanta, GA, USA</a:t>
            </a:r>
          </a:p>
        </p:txBody>
      </p:sp>
    </p:spTree>
    <p:extLst>
      <p:ext uri="{BB962C8B-B14F-4D97-AF65-F5344CB8AC3E}">
        <p14:creationId xmlns:p14="http://schemas.microsoft.com/office/powerpoint/2010/main" val="4259647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15 March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1066800"/>
          </a:xfrm>
        </p:spPr>
        <p:txBody>
          <a:bodyPr/>
          <a:lstStyle/>
          <a:p>
            <a:r>
              <a:rPr lang="en-US" sz="2800" dirty="0"/>
              <a:t>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7878" y="1518213"/>
            <a:ext cx="8446122" cy="4951413"/>
          </a:xfrm>
        </p:spPr>
        <p:txBody>
          <a:bodyPr/>
          <a:lstStyle/>
          <a:p>
            <a:r>
              <a:rPr lang="en-US" sz="20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07973915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2842</TotalTime>
  <Words>429</Words>
  <Application>Microsoft Office PowerPoint</Application>
  <PresentationFormat>On-screen Show (4:3)</PresentationFormat>
  <Paragraphs>72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802-18-Submission</vt:lpstr>
      <vt:lpstr>Document</vt:lpstr>
      <vt:lpstr>IEEE 802.18 RR-TAG Vancouver, BC, Canada, Plenary  EC Closing Report</vt:lpstr>
      <vt:lpstr>Items Discussed</vt:lpstr>
      <vt:lpstr>Items worked on and Action Required from this week </vt:lpstr>
      <vt:lpstr>Approved</vt:lpstr>
      <vt:lpstr>802.18 Meeting Close</vt:lpstr>
      <vt:lpstr> 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</dc:title>
  <dc:creator/>
  <cp:keywords>___</cp:keywords>
  <cp:lastModifiedBy>Holcomb, Jay</cp:lastModifiedBy>
  <cp:revision>632</cp:revision>
  <cp:lastPrinted>2012-05-17T14:33:36Z</cp:lastPrinted>
  <dcterms:created xsi:type="dcterms:W3CDTF">2012-05-17T18:49:07Z</dcterms:created>
  <dcterms:modified xsi:type="dcterms:W3CDTF">2019-03-15T02:08:37Z</dcterms:modified>
</cp:coreProperties>
</file>