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1" r:id="rId3"/>
    <p:sldId id="417" r:id="rId4"/>
    <p:sldId id="510" r:id="rId5"/>
    <p:sldId id="511" r:id="rId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9" autoAdjust="0"/>
    <p:restoredTop sz="95501" autoAdjust="0"/>
  </p:normalViewPr>
  <p:slideViewPr>
    <p:cSldViewPr>
      <p:cViewPr varScale="1">
        <p:scale>
          <a:sx n="100" d="100"/>
          <a:sy n="100" d="100"/>
        </p:scale>
        <p:origin x="78" y="4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11 March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11 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68635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EC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EC-18/0024r01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11 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EC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11 March 2019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004750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44 (9 on EC)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14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</a:t>
            </a:r>
          </a:p>
          <a:p>
            <a:pPr lvl="1">
              <a:defRPr/>
            </a:pPr>
            <a:r>
              <a:rPr lang="en-US" sz="1800" dirty="0"/>
              <a:t>Secretary is open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week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Tuesday AM2 –  Plaza A – 2</a:t>
            </a:r>
            <a:r>
              <a:rPr lang="en-US" baseline="30000" dirty="0">
                <a:cs typeface="+mn-cs"/>
              </a:rPr>
              <a:t>nd</a:t>
            </a:r>
            <a:r>
              <a:rPr lang="en-US" dirty="0">
                <a:cs typeface="+mn-cs"/>
              </a:rPr>
              <a:t> floor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AM1 –  Plaza A – 2</a:t>
            </a:r>
            <a:r>
              <a:rPr lang="en-US" baseline="30000" dirty="0">
                <a:cs typeface="+mn-cs"/>
              </a:rPr>
              <a:t>nd</a:t>
            </a:r>
            <a:r>
              <a:rPr lang="en-US" dirty="0">
                <a:cs typeface="+mn-cs"/>
              </a:rPr>
              <a:t>  floor</a:t>
            </a:r>
            <a:endParaRPr lang="en-US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Monday PM2  - Windsor – 3</a:t>
            </a:r>
            <a:r>
              <a:rPr lang="en-US" sz="1600" baseline="30000" dirty="0"/>
              <a:t>rd</a:t>
            </a:r>
            <a:r>
              <a:rPr lang="en-US" sz="1600" dirty="0"/>
              <a:t> floor – Fellowship Tutorial  on 802.18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11 March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96912" y="1066800"/>
            <a:ext cx="7989888" cy="44180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0" dirty="0"/>
              <a:t>No active comments being worked on.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0" dirty="0"/>
              <a:t>Will discuss what members have to share on EU activities in ETSI, CEPT, etc.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1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0" dirty="0"/>
              <a:t>There is an </a:t>
            </a:r>
            <a:r>
              <a:rPr lang="en-US" altLang="en-US" sz="1800" b="0" dirty="0" err="1"/>
              <a:t>Ofcom</a:t>
            </a:r>
            <a:r>
              <a:rPr lang="en-US" altLang="en-US" sz="1800" b="0" dirty="0"/>
              <a:t> consultation that includes 2.4GHz, will review and determine if we want to comment after its deadline.</a:t>
            </a:r>
            <a:endParaRPr lang="en-US" altLang="en-US" sz="11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Will discuss </a:t>
            </a:r>
            <a:r>
              <a:rPr lang="en-US" sz="1800" b="0" dirty="0" err="1"/>
              <a:t>USDoT</a:t>
            </a:r>
            <a:r>
              <a:rPr lang="en-US" sz="1800" b="0" dirty="0"/>
              <a:t> next phases on DSRC (V2X) Analysis.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0" dirty="0"/>
              <a:t>Then will review what has transpired since January for members not in teleconferences: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Comments done: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U.S. DoT RFC on V2X Communications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ACMA consultation 5G &amp; 60GHz band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5GAA claims their test report is incorrect.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FCC Open meeting, 15 March, this Friday. 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R&amp;O - </a:t>
            </a:r>
            <a:r>
              <a:rPr lang="en-US" sz="1600" dirty="0"/>
              <a:t>Spectrum Horizons, &gt; 95 GHz including 300GHz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NPRM Expanding Broadband to the 896 / 935 MHz PLMR Band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 FCC NPRM 18-295, 6GHz; Reply comments due the 18</a:t>
            </a:r>
            <a:r>
              <a:rPr lang="en-US" altLang="en-US" sz="1600" baseline="30000" dirty="0">
                <a:solidFill>
                  <a:schemeClr val="tx1"/>
                </a:solidFill>
              </a:rPr>
              <a:t>th</a:t>
            </a:r>
            <a:r>
              <a:rPr lang="en-US" altLang="en-US" sz="1600" dirty="0">
                <a:solidFill>
                  <a:schemeClr val="tx1"/>
                </a:solidFill>
              </a:rPr>
              <a:t>, next Monday. </a:t>
            </a:r>
            <a:endParaRPr lang="en-US" altLang="en-US" sz="16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11 March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Monday PM2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Agenda, updated from last March’s 802.18 Tutorial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IEEE 802.18 – The RR-TAG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History / Charter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Regulatory / ETSI-FCC-Own Internationally 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Global Regulators / WRC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License-exempt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Looking to the Future</a:t>
            </a: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11 March 2019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261095D-6435-449A-BC78-049224CFA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606425"/>
            <a:ext cx="7770813" cy="838200"/>
          </a:xfrm>
        </p:spPr>
        <p:txBody>
          <a:bodyPr/>
          <a:lstStyle/>
          <a:p>
            <a:r>
              <a:rPr lang="en-US" altLang="en-US" sz="2400" dirty="0"/>
              <a:t>Fellowship 802.18 Tutorial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46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11 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67285</TotalTime>
  <Words>299</Words>
  <Application>Microsoft Office PowerPoint</Application>
  <PresentationFormat>On-screen Show (4:3)</PresentationFormat>
  <Paragraphs>63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802.18 RR-TAG EC Opening Report</vt:lpstr>
      <vt:lpstr>802.18 Radio Regulatory Advisory Group – RR-TAG</vt:lpstr>
      <vt:lpstr>802.18 meeting discussion items</vt:lpstr>
      <vt:lpstr>Fellowship 802.18 Tutorial 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448</cp:revision>
  <cp:lastPrinted>2017-08-03T16:59:47Z</cp:lastPrinted>
  <dcterms:created xsi:type="dcterms:W3CDTF">2016-03-03T14:54:45Z</dcterms:created>
  <dcterms:modified xsi:type="dcterms:W3CDTF">2019-03-11T16:49:38Z</dcterms:modified>
</cp:coreProperties>
</file>