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41" r:id="rId3"/>
    <p:sldId id="417" r:id="rId4"/>
    <p:sldId id="510" r:id="rId5"/>
    <p:sldId id="511" r:id="rId6"/>
  </p:sldIdLst>
  <p:sldSz cx="9144000" cy="6858000" type="screen4x3"/>
  <p:notesSz cx="7102475" cy="93884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59" autoAdjust="0"/>
    <p:restoredTop sz="95501" autoAdjust="0"/>
  </p:normalViewPr>
  <p:slideViewPr>
    <p:cSldViewPr>
      <p:cViewPr varScale="1">
        <p:scale>
          <a:sx n="100" d="100"/>
          <a:sy n="100" d="100"/>
        </p:scale>
        <p:origin x="78" y="4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85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11-Mar-19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85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7266" y="97965"/>
            <a:ext cx="655287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922" y="97965"/>
            <a:ext cx="845533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1263" y="709613"/>
            <a:ext cx="4678362" cy="35083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8157" cy="42236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1" tIns="46863" rIns="95191" bIns="468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7834" y="9089766"/>
            <a:ext cx="944720" cy="18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4972" algn="l"/>
                <a:tab pos="1394917" algn="l"/>
                <a:tab pos="2324862" algn="l"/>
                <a:tab pos="3254807" algn="l"/>
                <a:tab pos="4184752" algn="l"/>
                <a:tab pos="5114696" algn="l"/>
                <a:tab pos="6044641" algn="l"/>
                <a:tab pos="6974586" algn="l"/>
                <a:tab pos="7904531" algn="l"/>
                <a:tab pos="8834476" algn="l"/>
                <a:tab pos="9764420" algn="l"/>
                <a:tab pos="1069436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0830" y="9089765"/>
            <a:ext cx="523580" cy="367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842" y="9089766"/>
            <a:ext cx="731711" cy="18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1"/>
            <a:ext cx="5619541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7"/>
            <a:ext cx="5775639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2121" y="709837"/>
            <a:ext cx="4738235" cy="35090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9782" cy="43200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Jay Holcomb (Itron)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11 March 2019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219868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11 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Jay Holcomb (Itron)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0" y="6475413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1686359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802.18 EC Opening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EC-18/0024r01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11 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EC Opening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7016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	Date:</a:t>
            </a:r>
            <a:r>
              <a:rPr lang="en-GB" sz="2000" b="0" dirty="0"/>
              <a:t> 11 March 2019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 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9943946-CAC7-4B5F-A0AD-61A516AFFB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3004750"/>
              </p:ext>
            </p:extLst>
          </p:nvPr>
        </p:nvGraphicFramePr>
        <p:xfrm>
          <a:off x="527050" y="3608388"/>
          <a:ext cx="7993063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Document" r:id="rId4" imgW="8245941" imgH="2538755" progId="Word.Document.8">
                  <p:embed/>
                </p:oleObj>
              </mc:Choice>
              <mc:Fallback>
                <p:oleObj name="Document" r:id="rId4" imgW="8245941" imgH="2538755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9943946-CAC7-4B5F-A0AD-61A516AFFB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3608388"/>
                        <a:ext cx="7993063" cy="246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367950" y="609601"/>
            <a:ext cx="8408100" cy="761999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imes New Roman" charset="0"/>
              </a:rPr>
              <a:t>802.18 Radio Regulatory Advisory Group – RR-TAG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8334" y="1371600"/>
            <a:ext cx="8303266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Number of voters:  44 (9 on EC)</a:t>
            </a:r>
            <a:r>
              <a:rPr lang="en-US" altLang="en-US" sz="2000" dirty="0">
                <a:solidFill>
                  <a:schemeClr val="tx1"/>
                </a:solidFill>
              </a:rPr>
              <a:t>;  Aspirant members: 14</a:t>
            </a:r>
          </a:p>
          <a:p>
            <a:pPr eaLnBrk="1" hangingPunct="1">
              <a:defRPr/>
            </a:pPr>
            <a:endParaRPr lang="en-US" sz="1000" dirty="0">
              <a:solidFill>
                <a:srgbClr val="FF0000"/>
              </a:solidFill>
              <a:ea typeface="+mn-ea"/>
              <a:cs typeface="+mn-cs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+mn-ea"/>
                <a:cs typeface="+mn-cs"/>
              </a:rPr>
              <a:t>Officers or the RR-TAG / IEEE 802.18:</a:t>
            </a:r>
          </a:p>
          <a:p>
            <a:pPr lvl="1">
              <a:defRPr/>
            </a:pPr>
            <a:r>
              <a:rPr lang="en-US" sz="1800" dirty="0"/>
              <a:t>Chair is Jay Holcomb (Itron) </a:t>
            </a:r>
          </a:p>
          <a:p>
            <a:pPr lvl="1">
              <a:defRPr/>
            </a:pPr>
            <a:r>
              <a:rPr lang="en-US" sz="1800" dirty="0"/>
              <a:t>Vice-chair is open</a:t>
            </a:r>
          </a:p>
          <a:p>
            <a:pPr lvl="1">
              <a:defRPr/>
            </a:pPr>
            <a:r>
              <a:rPr lang="en-US" sz="1800" dirty="0"/>
              <a:t>Secretary is open</a:t>
            </a:r>
          </a:p>
          <a:p>
            <a:pPr lvl="1">
              <a:defRPr/>
            </a:pPr>
            <a:r>
              <a:rPr lang="en-US" sz="1600" dirty="0"/>
              <a:t>	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cs typeface="+mn-cs"/>
              </a:rPr>
              <a:t>Schedule this week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Tuesday AM2 –  Plaza A – 2</a:t>
            </a:r>
            <a:r>
              <a:rPr lang="en-US" baseline="30000" dirty="0">
                <a:cs typeface="+mn-cs"/>
              </a:rPr>
              <a:t>nd</a:t>
            </a:r>
            <a:r>
              <a:rPr lang="en-US" dirty="0">
                <a:cs typeface="+mn-cs"/>
              </a:rPr>
              <a:t> floor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Thursday AM1 –  Plaza A – 2</a:t>
            </a:r>
            <a:r>
              <a:rPr lang="en-US" baseline="30000" dirty="0">
                <a:cs typeface="+mn-cs"/>
              </a:rPr>
              <a:t>nd</a:t>
            </a:r>
            <a:r>
              <a:rPr lang="en-US" dirty="0">
                <a:cs typeface="+mn-cs"/>
              </a:rPr>
              <a:t>  floor</a:t>
            </a:r>
            <a:endParaRPr lang="en-US" dirty="0"/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sz="1600" dirty="0"/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Monday PM2  - Windsor – 3</a:t>
            </a:r>
            <a:r>
              <a:rPr lang="en-US" sz="1600" baseline="30000" dirty="0"/>
              <a:t>rd</a:t>
            </a:r>
            <a:r>
              <a:rPr lang="en-US" sz="1600" dirty="0"/>
              <a:t> floor – Fellowship Tutorial  on 802.18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11 March 2019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xfrm>
            <a:off x="5410200" y="6475413"/>
            <a:ext cx="3184520" cy="180975"/>
          </a:xfrm>
        </p:spPr>
        <p:txBody>
          <a:bodyPr/>
          <a:lstStyle/>
          <a:p>
            <a:r>
              <a:rPr lang="en-US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03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674688" y="381000"/>
            <a:ext cx="7770813" cy="838200"/>
          </a:xfrm>
        </p:spPr>
        <p:txBody>
          <a:bodyPr/>
          <a:lstStyle/>
          <a:p>
            <a:r>
              <a:rPr lang="en-US" altLang="en-US" sz="2400" dirty="0"/>
              <a:t>802.18 meeting discussion item</a:t>
            </a:r>
            <a:r>
              <a:rPr lang="en-US" altLang="en-US" sz="20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96912" y="1066800"/>
            <a:ext cx="7989888" cy="441801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b="0" dirty="0"/>
              <a:t>No active comments being worked on.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b="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b="0" dirty="0"/>
              <a:t>Will discuss what members have to share on EU activities in ETSI, CEPT, etc. </a:t>
            </a:r>
          </a:p>
          <a:p>
            <a:pPr lvl="4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100" b="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b="0" dirty="0"/>
              <a:t>There is an </a:t>
            </a:r>
            <a:r>
              <a:rPr lang="en-US" altLang="en-US" sz="1800" b="0" dirty="0" err="1"/>
              <a:t>Ofcom</a:t>
            </a:r>
            <a:r>
              <a:rPr lang="en-US" altLang="en-US" sz="1800" b="0" dirty="0"/>
              <a:t> consultation that includes 2.4GHz, will review and determine if we want to comment after its deadline.</a:t>
            </a:r>
            <a:endParaRPr lang="en-US" altLang="en-US" sz="1100" b="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0" dirty="0"/>
              <a:t>Will discuss </a:t>
            </a:r>
            <a:r>
              <a:rPr lang="en-US" sz="1800" b="0" dirty="0" err="1"/>
              <a:t>USDoT</a:t>
            </a:r>
            <a:r>
              <a:rPr lang="en-US" sz="1800" b="0" dirty="0"/>
              <a:t> next phases on DSRC (V2X) Analysis.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b="0" dirty="0"/>
              <a:t>Then will review what has transpired since January for members not in teleconferences: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Comments done: </a:t>
            </a:r>
          </a:p>
          <a:p>
            <a:pPr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U.S. DoT RFC on V2X Communications</a:t>
            </a:r>
          </a:p>
          <a:p>
            <a:pPr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ACMA consultation 5G &amp; 60GHz band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5GAA claims their test report is incorrect.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FCC Open meeting, 15 March, this Friday. </a:t>
            </a:r>
            <a:r>
              <a:rPr lang="en-US" altLang="en-US" sz="1600" dirty="0">
                <a:solidFill>
                  <a:schemeClr val="tx1"/>
                </a:solidFill>
              </a:rPr>
              <a:t> </a:t>
            </a:r>
          </a:p>
          <a:p>
            <a:pPr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R&amp;O - </a:t>
            </a:r>
            <a:r>
              <a:rPr lang="en-US" sz="1600" dirty="0"/>
              <a:t>Spectrum Horizons, &gt; 95 GHz including 300GHz</a:t>
            </a:r>
          </a:p>
          <a:p>
            <a:pPr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NPRM Expanding Broadband to the 896 / 935 MHz PLMR Band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 FCC NPRM 18-295, 6GHz; Reply comments due the 18</a:t>
            </a:r>
            <a:r>
              <a:rPr lang="en-US" altLang="en-US" sz="1600" baseline="30000" dirty="0">
                <a:solidFill>
                  <a:schemeClr val="tx1"/>
                </a:solidFill>
              </a:rPr>
              <a:t>th</a:t>
            </a:r>
            <a:r>
              <a:rPr lang="en-US" altLang="en-US" sz="1600" dirty="0">
                <a:solidFill>
                  <a:schemeClr val="tx1"/>
                </a:solidFill>
              </a:rPr>
              <a:t>, next Monday. </a:t>
            </a:r>
            <a:endParaRPr lang="en-US" altLang="en-US" sz="1600" b="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b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11 March 2019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259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FEC4E-D58D-4A00-A290-A9FAA1966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7770813" cy="4799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Monday PM2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Agenda, updated from last March’s 802.18 Tutorial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IEEE 802.18 – The RR-TAG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History / Charter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Regulatory / ETSI-FCC-Own Internationally 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Global Regulators / WRC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License-exempt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Looking to the Future</a:t>
            </a:r>
            <a:endParaRPr lang="en-US" altLang="en-US" sz="12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A62BAE-8D0B-4B09-8E4E-60DDA402ED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31770-8B4D-40EC-9E24-EB5B54D59C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277190-09EE-41DC-AB47-FC11E978F36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655888" cy="273050"/>
          </a:xfrm>
        </p:spPr>
        <p:txBody>
          <a:bodyPr/>
          <a:lstStyle/>
          <a:p>
            <a:r>
              <a:rPr lang="en-US"/>
              <a:t>11 March 2019</a:t>
            </a:r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261095D-6435-449A-BC78-049224CFA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606425"/>
            <a:ext cx="7770813" cy="838200"/>
          </a:xfrm>
        </p:spPr>
        <p:txBody>
          <a:bodyPr/>
          <a:lstStyle/>
          <a:p>
            <a:r>
              <a:rPr lang="en-US" altLang="en-US" sz="2400" dirty="0"/>
              <a:t>Fellowship 802.18 Tutorial </a:t>
            </a:r>
            <a:endParaRPr lang="en-US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846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FEC4E-D58D-4A00-A290-A9FAA1966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A62BAE-8D0B-4B09-8E4E-60DDA402ED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31770-8B4D-40EC-9E24-EB5B54D59C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277190-09EE-41DC-AB47-FC11E978F36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655888" cy="273050"/>
          </a:xfrm>
        </p:spPr>
        <p:txBody>
          <a:bodyPr/>
          <a:lstStyle/>
          <a:p>
            <a:r>
              <a:rPr lang="en-US"/>
              <a:t>11 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663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7030A0"/>
      </a:hlink>
      <a:folHlink>
        <a:srgbClr val="00002D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67285</TotalTime>
  <Words>299</Words>
  <Application>Microsoft Office PowerPoint</Application>
  <PresentationFormat>On-screen Show (4:3)</PresentationFormat>
  <Paragraphs>63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Office Theme</vt:lpstr>
      <vt:lpstr>Document</vt:lpstr>
      <vt:lpstr>IEEE 802.18 RR-TAG EC Opening Report</vt:lpstr>
      <vt:lpstr>802.18 Radio Regulatory Advisory Group – RR-TAG</vt:lpstr>
      <vt:lpstr>802.18 meeting discussion items</vt:lpstr>
      <vt:lpstr>Fellowship 802.18 Tutorial </vt:lpstr>
      <vt:lpstr>PowerPoint Presentation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Holcomb, Jay</cp:lastModifiedBy>
  <cp:revision>448</cp:revision>
  <cp:lastPrinted>2017-08-03T16:59:47Z</cp:lastPrinted>
  <dcterms:created xsi:type="dcterms:W3CDTF">2016-03-03T14:54:45Z</dcterms:created>
  <dcterms:modified xsi:type="dcterms:W3CDTF">2019-03-11T16:49:38Z</dcterms:modified>
</cp:coreProperties>
</file>