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374" r:id="rId2"/>
    <p:sldId id="423" r:id="rId3"/>
    <p:sldId id="49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0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76" autoAdjust="0"/>
    <p:restoredTop sz="94090" autoAdjust="0"/>
  </p:normalViewPr>
  <p:slideViewPr>
    <p:cSldViewPr showGuides="1">
      <p:cViewPr>
        <p:scale>
          <a:sx n="74" d="100"/>
          <a:sy n="74" d="100"/>
        </p:scale>
        <p:origin x="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6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dirty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687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/>
              <a:t>ec-18-0237-00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ec-18-0237-00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Facilitating Cross-WG Communications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257800"/>
            <a:ext cx="6400800" cy="990600"/>
          </a:xfrm>
        </p:spPr>
        <p:txBody>
          <a:bodyPr/>
          <a:lstStyle/>
          <a:p>
            <a:pPr algn="l">
              <a:buFont typeface="Monotype Sorts"/>
              <a:buNone/>
            </a:pPr>
            <a:r>
              <a:rPr lang="en-US" altLang="en-US" sz="2400" i="1" dirty="0"/>
              <a:t>Closing IEEE 802 EC</a:t>
            </a:r>
            <a:br>
              <a:rPr lang="en-US" altLang="en-US" sz="2400" i="1" dirty="0"/>
            </a:br>
            <a:r>
              <a:rPr lang="en-US" altLang="en-US" sz="2400" i="1" dirty="0"/>
              <a:t>November 2018, Bangkok</a:t>
            </a:r>
          </a:p>
        </p:txBody>
      </p:sp>
    </p:spTree>
    <p:extLst>
      <p:ext uri="{BB962C8B-B14F-4D97-AF65-F5344CB8AC3E}">
        <p14:creationId xmlns:p14="http://schemas.microsoft.com/office/powerpoint/2010/main" val="805694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Current 802.1 approach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462087"/>
            <a:ext cx="8135937" cy="5472113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dirty="0"/>
              <a:t>802.1 has a cross-WG responsibility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dirty="0"/>
              <a:t>Current activities: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 err="1"/>
              <a:t>OmniRAN</a:t>
            </a:r>
            <a:r>
              <a:rPr lang="en-US" dirty="0"/>
              <a:t>: IEEE 802 access network NRM and Functional Description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NEND ICA: Network Enhancements for the Next Decade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TSN presentations this week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n-US" dirty="0"/>
              <a:t>802.11 midweek plenary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n-US" dirty="0"/>
              <a:t>802.21 midweek meeting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dirty="0"/>
              <a:t>Future TSN tutorial – it’s time again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12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Idea to get people involved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462087"/>
            <a:ext cx="8135937" cy="5472113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dirty="0"/>
              <a:t>Brief: Increase communication, cross-WG awareness and cooperation</a:t>
            </a:r>
            <a:endParaRPr lang="en-US" sz="2800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dirty="0"/>
              <a:t>Approach: Run regular </a:t>
            </a:r>
            <a:r>
              <a:rPr lang="en-US" dirty="0" err="1"/>
              <a:t>BoF</a:t>
            </a:r>
            <a:r>
              <a:rPr lang="en-US" dirty="0"/>
              <a:t> sessions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Experienced facilitator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Nominated contact from each WG</a:t>
            </a:r>
          </a:p>
          <a:p>
            <a:pPr lvl="2">
              <a:buFont typeface="Courier New" panose="02070309020205020404" pitchFamily="49" charset="0"/>
              <a:buChar char="o"/>
              <a:defRPr/>
            </a:pPr>
            <a:r>
              <a:rPr lang="en-US" dirty="0" err="1"/>
              <a:t>Critera</a:t>
            </a:r>
            <a:r>
              <a:rPr lang="en-US" dirty="0"/>
              <a:t>: enthusiasm; people-person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Get people out of their silos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Make it exciting and interesting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dirty="0"/>
              <a:t>Plan: develop concept, try small version in March 2019</a:t>
            </a:r>
          </a:p>
        </p:txBody>
      </p:sp>
    </p:spTree>
    <p:extLst>
      <p:ext uri="{BB962C8B-B14F-4D97-AF65-F5344CB8AC3E}">
        <p14:creationId xmlns:p14="http://schemas.microsoft.com/office/powerpoint/2010/main" val="158556415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0</TotalTime>
  <Words>108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MS PGothic</vt:lpstr>
      <vt:lpstr>Arial</vt:lpstr>
      <vt:lpstr>Courier New</vt:lpstr>
      <vt:lpstr>Monotype Sorts</vt:lpstr>
      <vt:lpstr>Title slide</vt:lpstr>
      <vt:lpstr>Facilitating Cross-WG Communications</vt:lpstr>
      <vt:lpstr>Current 802.1 approach</vt:lpstr>
      <vt:lpstr>Idea to get people involved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John Messenger</cp:lastModifiedBy>
  <cp:revision>387</cp:revision>
  <dcterms:created xsi:type="dcterms:W3CDTF">2017-02-01T20:21:43Z</dcterms:created>
  <dcterms:modified xsi:type="dcterms:W3CDTF">2018-11-16T05:31:12Z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