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68" r:id="rId2"/>
    <p:sldId id="6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DB38B-9512-477A-BB3B-8923CAE33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39F502-81F9-49F5-B688-83907A3F6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75BD3-5623-4404-ADCC-DAC688646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CCA1-8C4B-481E-AA13-0F9E42578C64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0EA21-7549-47A4-A580-AE74DEB9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65D9D-B025-432B-BF22-DF5BE0019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AF1E-E4A6-4EAD-8FCC-F2175C6C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9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01188-1BA9-4F13-A3C1-8D0548250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5E5BED-852A-4C6A-AD00-B97CB674CB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6F28A-B5FD-4D4F-BCFB-596608A2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CCA1-8C4B-481E-AA13-0F9E42578C64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836D9-7D48-40DE-BCA1-BA1627074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8ECB6-EF71-4B26-8D35-5BBE55C74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AF1E-E4A6-4EAD-8FCC-F2175C6C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1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59345E-E5D4-408B-8F30-E39F181E3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E1A3C-3609-4542-A381-5D75ECC4F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997F1-3D84-45B6-B65B-2C7593F07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CCA1-8C4B-481E-AA13-0F9E42578C64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86B88-97D4-485F-A2CD-78AD53A37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36408-770C-451E-9A1D-DF4CB4BAF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AF1E-E4A6-4EAD-8FCC-F2175C6C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6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F0C75-AE22-4AB2-BD69-E638B33EF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59AA2-3706-4C5C-BC89-13916A936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BA9FF-B0D0-485C-B8C9-5713F05BA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CCA1-8C4B-481E-AA13-0F9E42578C64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68AA3-6C89-4016-AEDE-4E6F5CC26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28566-2734-46C9-922A-6795CFAD3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AF1E-E4A6-4EAD-8FCC-F2175C6C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0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0348C-8679-4D6D-A9E4-B3FB17383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25CA0-AD4D-46FB-BDEA-42AAEFF4A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53893-6DBD-4BF7-B31D-DFF02F50A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CCA1-8C4B-481E-AA13-0F9E42578C64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F9431-56A4-46D5-A762-3D734AE63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31DB0-98F6-4698-A82C-17D39CB85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AF1E-E4A6-4EAD-8FCC-F2175C6C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55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F0DF8-A794-474F-B68D-4BE1F43E0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E362D-3453-4428-B53B-FCE989C124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1380D7-2BFC-4C20-9320-E5D835DA9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C59D3E-F62C-4960-9C39-5DA45C43B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CCA1-8C4B-481E-AA13-0F9E42578C64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A50DF-50C5-4DAF-9645-A789FFD89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B0A9E-ECE8-4B12-BF95-3C4288AC3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AF1E-E4A6-4EAD-8FCC-F2175C6C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4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AF634-5B19-4791-8FF5-40700A6CA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894B9-A139-4B3F-8018-A0D7F3E26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BAE6A7-2E25-41C9-A7B7-BB82AB8B1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B4004F-BDF6-4B8D-98A8-5900EA63E0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408A78-64F9-4D88-9AF7-094D96AFDC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1FAF82-651C-47DD-B906-6AFD42F7D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CCA1-8C4B-481E-AA13-0F9E42578C64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DA0BA3-F14C-427F-ACDF-855EC52BC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3B6CA8-AC62-41F4-9824-82432BDE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AF1E-E4A6-4EAD-8FCC-F2175C6C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0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FAF1F-4050-461A-A5FF-B2CF84660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D812AC-FD12-4F1A-90D7-5A806C4B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CCA1-8C4B-481E-AA13-0F9E42578C64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FEC98-C4FE-402B-9D79-743C88BD6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66EDD-8A21-481E-8C22-8525EF554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AF1E-E4A6-4EAD-8FCC-F2175C6C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3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971FD-9F1A-4591-837F-1A8F45861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CCA1-8C4B-481E-AA13-0F9E42578C64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18BE86-A33C-49B4-9EEA-227635608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2E691-3548-4556-B389-3D31CDF6A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AF1E-E4A6-4EAD-8FCC-F2175C6C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3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50D1C-CE7E-452D-9FE6-7C77759E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72A3C-7AFB-4E9C-B41F-600164B69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DA5517-FE8C-4A32-A1A4-A3D615D83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2A94B-95B2-41B5-A96D-22790F861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CCA1-8C4B-481E-AA13-0F9E42578C64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AA6C3-B683-44EB-9BA8-3A2F0DCCA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79D50-990E-4603-A47A-E23B7DBBF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AF1E-E4A6-4EAD-8FCC-F2175C6C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4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5A93-67E5-4BCB-8391-1F2F24590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303D5D-FC57-4429-BE1C-0CF04AF188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D65C04-991B-4A9D-A41A-C3703496C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80DEA4-1207-4A03-8AA9-998FDCE33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CCA1-8C4B-481E-AA13-0F9E42578C64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6AD09-6180-4495-967C-0CE2CBF5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9300C-23AA-4FE4-944A-B28F1CF8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AF1E-E4A6-4EAD-8FCC-F2175C6C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4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07E5FF-F499-447B-AB8E-27BAAC8B5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F8351-FE63-4048-9201-A1A0DA75A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CEE76-5156-4D5B-A16A-50D123075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6CCA1-8C4B-481E-AA13-0F9E42578C64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B8DE5-6E04-4A52-AF52-380DA538B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CAA08-4A40-4B70-B237-D84866A58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8AF1E-E4A6-4EAD-8FCC-F2175C6C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8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91093" y="6356350"/>
            <a:ext cx="4562707" cy="365125"/>
          </a:xfrm>
        </p:spPr>
        <p:txBody>
          <a:bodyPr/>
          <a:lstStyle/>
          <a:p>
            <a:pPr>
              <a:defRPr/>
            </a:pPr>
            <a:r>
              <a:rPr lang="en-US" sz="1600" dirty="0"/>
              <a:t>DCN ec-18-0234-00-00EC	</a:t>
            </a:r>
            <a:fld id="{2F8BFD41-4FBB-4B2A-B8EA-25FA07AA2DC6}" type="slidenum">
              <a:rPr lang="en-US" sz="1600" smtClean="0"/>
              <a:pPr>
                <a:defRPr/>
              </a:pPr>
              <a:t>1</a:t>
            </a:fld>
            <a:endParaRPr lang="en-US" sz="1600" dirty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8.01 802 Task Force Report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802 Task Force Thurs 10:30AM-12:30 15 NOV 2018</a:t>
            </a:r>
          </a:p>
          <a:p>
            <a:pPr marL="457200" lvl="1" indent="0">
              <a:buNone/>
              <a:defRPr/>
            </a:pPr>
            <a:r>
              <a:rPr lang="en-US" dirty="0"/>
              <a:t>Tentative agenda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dirty="0"/>
              <a:t>Open portion of meeting:</a:t>
            </a:r>
            <a:endParaRPr lang="en-US" sz="1600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IEEE SA tools update &amp; discussion, 10 min; Marks or Law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Web conferencing service alternative(s) discussion, 10 min; Law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(Possible) update on availability of Get program Terms and Conditions, 5 min; Law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Identify process to resolve broken links due to SA website </a:t>
            </a:r>
            <a:r>
              <a:rPr lang="en-US" sz="1600" dirty="0" err="1">
                <a:solidFill>
                  <a:schemeClr val="tx2"/>
                </a:solidFill>
              </a:rPr>
              <a:t>reconfig</a:t>
            </a:r>
            <a:r>
              <a:rPr lang="en-US" sz="1600" dirty="0">
                <a:solidFill>
                  <a:schemeClr val="tx2"/>
                </a:solidFill>
              </a:rPr>
              <a:t>, 15 min; Nikolich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Open source discussion, Parsons, 5 min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Action item review, 5 min, Nikolich/Marks</a:t>
            </a:r>
            <a:endParaRPr lang="en-US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dirty="0">
                <a:solidFill>
                  <a:schemeClr val="tx2"/>
                </a:solidFill>
              </a:rPr>
              <a:t>Closed portion of meeting: 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802 EC Member discussion regarding in person staff support at plenary, Nikolich, 15 min</a:t>
            </a:r>
            <a:endParaRPr lang="en-US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dirty="0">
                <a:solidFill>
                  <a:schemeClr val="tx2"/>
                </a:solidFill>
              </a:rPr>
              <a:t>Adjourn</a:t>
            </a:r>
            <a:endParaRPr lang="en-US" sz="1600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/>
          </a:p>
          <a:p>
            <a:pPr lvl="2" eaLnBrk="1" hangingPunct="1">
              <a:defRPr/>
            </a:pPr>
            <a:endParaRPr lang="en-US" dirty="0"/>
          </a:p>
          <a:p>
            <a:pPr lvl="2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0E30C-4EA9-4F66-AFE9-581EFB48B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 (tentative)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0EEE0-5A35-40A3-8DBD-36C7CE876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Goldberg agreed to provide more detailed information on the </a:t>
            </a:r>
            <a:r>
              <a:rPr lang="en-US" sz="2000" dirty="0" err="1"/>
              <a:t>myProject</a:t>
            </a:r>
            <a:r>
              <a:rPr lang="en-US" sz="2000" dirty="0"/>
              <a:t> update schedule, including information on the transition plan, by November 26.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Parsons and Law agreed to develop initial requirements documents for Mentor and IMAT within about a month.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Goldberg agreed to get an estimate after Law delivers to him (within 30 days) a list of feature requirements for web conferencing service.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Goldberg agreed to try to make ‘get 802 program’ Terms and Conditions readily available by 30 November.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Nikolich: prepare initial draft of requirements document for IEEE-SA staff needs and circulate it among the closed meeting </a:t>
            </a:r>
            <a:r>
              <a:rPr lang="en-US" sz="2000" dirty="0" err="1"/>
              <a:t>partipants</a:t>
            </a:r>
            <a:r>
              <a:rPr lang="en-US" sz="2000" dirty="0"/>
              <a:t> by November 30.</a:t>
            </a:r>
          </a:p>
        </p:txBody>
      </p:sp>
    </p:spTree>
    <p:extLst>
      <p:ext uri="{BB962C8B-B14F-4D97-AF65-F5344CB8AC3E}">
        <p14:creationId xmlns:p14="http://schemas.microsoft.com/office/powerpoint/2010/main" val="1500904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238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8.01 802 Task Force Report</vt:lpstr>
      <vt:lpstr>Action items (tentative)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8.01 802 Task Force Report</dc:title>
  <dc:creator>Paul Nikolich</dc:creator>
  <cp:lastModifiedBy>Paul Nikolich</cp:lastModifiedBy>
  <cp:revision>12</cp:revision>
  <dcterms:created xsi:type="dcterms:W3CDTF">2018-11-16T03:27:18Z</dcterms:created>
  <dcterms:modified xsi:type="dcterms:W3CDTF">2018-11-16T03:58:37Z</dcterms:modified>
</cp:coreProperties>
</file>