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420" r:id="rId2"/>
    <p:sldId id="421" r:id="rId3"/>
    <p:sldId id="428" r:id="rId4"/>
    <p:sldId id="467" r:id="rId5"/>
    <p:sldId id="468" r:id="rId6"/>
    <p:sldId id="470" r:id="rId7"/>
    <p:sldId id="471" r:id="rId8"/>
    <p:sldId id="469" r:id="rId9"/>
    <p:sldId id="427" r:id="rId10"/>
    <p:sldId id="359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0" autoAdjust="0"/>
    <p:restoredTop sz="94148" autoAdjust="0"/>
  </p:normalViewPr>
  <p:slideViewPr>
    <p:cSldViewPr showGuides="1">
      <p:cViewPr varScale="1">
        <p:scale>
          <a:sx n="72" d="100"/>
          <a:sy n="72" d="100"/>
        </p:scale>
        <p:origin x="114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0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FBBBAB7-7DD2-45BB-90EC-EEB5093E3DE1}" type="slidenum">
              <a:rPr lang="en-GB" altLang="en-US" sz="1300" smtClean="0"/>
              <a:pPr>
                <a:spcBef>
                  <a:spcPct val="0"/>
                </a:spcBef>
              </a:pPr>
              <a:t>1</a:t>
            </a:fld>
            <a:endParaRPr lang="en-GB" altLang="en-US" sz="1300"/>
          </a:p>
        </p:txBody>
      </p:sp>
    </p:spTree>
    <p:extLst>
      <p:ext uri="{BB962C8B-B14F-4D97-AF65-F5344CB8AC3E}">
        <p14:creationId xmlns:p14="http://schemas.microsoft.com/office/powerpoint/2010/main" val="2591838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A4C3C9-BDA8-4C74-A171-C124D56F9A80}" type="slidenum">
              <a:rPr kumimoji="0" lang="en-GB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58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ec-18-0229-02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ec-18-0229-02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8/1-18-0075-00-ICne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dg-CSD-1118-v01.pdf" TargetMode="External"/><Relationship Id="rId2" Type="http://schemas.openxmlformats.org/officeDocument/2006/relationships/hyperlink" Target="http://ieee802.org/1/files/public/docs2018/dg-PAR-1118-v01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dg-CSD-1118-v01.pdf" TargetMode="External"/><Relationship Id="rId2" Type="http://schemas.openxmlformats.org/officeDocument/2006/relationships/hyperlink" Target="http://ieee802.org/1/files/public/docs2018/dg-PAR-1118-v01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8261350" cy="1143000"/>
          </a:xfrm>
        </p:spPr>
        <p:txBody>
          <a:bodyPr/>
          <a:lstStyle/>
          <a:p>
            <a:r>
              <a:rPr lang="en-US" altLang="en-US" sz="4000"/>
              <a:t>802.1 Motions for EC agenda, including supporting material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Closing IEEE 802 EC</a:t>
            </a:r>
            <a:br>
              <a:rPr lang="en-US" altLang="en-US" dirty="0"/>
            </a:br>
            <a:r>
              <a:rPr lang="en-US" altLang="en-US" dirty="0"/>
              <a:t>November 2018, Bangkok</a:t>
            </a: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779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7.028 MOTION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22339" y="1484316"/>
            <a:ext cx="7772400" cy="4611687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600" dirty="0"/>
              <a:t>Approve </a:t>
            </a:r>
            <a:r>
              <a:rPr lang="en-US" sz="2600" dirty="0"/>
              <a:t>the external communication, to be communicated by IEEE-SA, on IEEE 802 Nendica data center </a:t>
            </a:r>
            <a:r>
              <a:rPr lang="en-US" altLang="en-US" sz="2600" dirty="0"/>
              <a:t>activity</a:t>
            </a:r>
            <a:r>
              <a:rPr lang="en-US" sz="2600" dirty="0"/>
              <a:t>, at &lt;</a:t>
            </a:r>
            <a:r>
              <a:rPr lang="en-US" sz="2600" dirty="0">
                <a:hlinkClick r:id="rId3"/>
              </a:rPr>
              <a:t>https://mentor.ieee.org/802.1/dcn/18/1-18-0075-00-ICne.docx</a:t>
            </a:r>
            <a:r>
              <a:rPr lang="en-US" sz="2600" dirty="0"/>
              <a:t>&gt;, subject to editorial changes by the chair as deemed necessary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600" dirty="0"/>
              <a:t>In the WG: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600" dirty="0"/>
              <a:t>Proposed: Paul Congdon Second: Roger Marks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600" dirty="0"/>
              <a:t>For__38__Against_1__Abstain__3__</a:t>
            </a:r>
          </a:p>
          <a:p>
            <a:pPr eaLnBrk="1" hangingPunct="1">
              <a:lnSpc>
                <a:spcPct val="90000"/>
              </a:lnSpc>
            </a:pPr>
            <a:endParaRPr lang="en-GB" altLang="en-US" sz="2600" dirty="0"/>
          </a:p>
          <a:p>
            <a:r>
              <a:rPr lang="en-GB" sz="2600" dirty="0"/>
              <a:t>In EC, mover: Glenn Parsons	Second: Roger Marks</a:t>
            </a:r>
          </a:p>
          <a:p>
            <a:pPr lvl="1"/>
            <a:r>
              <a:rPr lang="en-GB" sz="2200" dirty="0"/>
              <a:t>(y/n/a): &lt;y&gt;,&lt;n&gt;,&lt;a&gt;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29888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 dirty="0"/>
              <a:t>Agenda </a:t>
            </a:r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4213" y="1524000"/>
            <a:ext cx="8135937" cy="4572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PARs to </a:t>
            </a:r>
            <a:r>
              <a:rPr lang="en-US" sz="2400" dirty="0" err="1"/>
              <a:t>NesCom</a:t>
            </a:r>
            <a:r>
              <a:rPr lang="en-US" sz="2400" dirty="0"/>
              <a:t> (ME)</a:t>
            </a:r>
          </a:p>
          <a:p>
            <a:pPr lvl="1">
              <a:defRPr/>
            </a:pPr>
            <a:r>
              <a:rPr lang="en-US" sz="1800" dirty="0"/>
              <a:t>5.0.13 P802.1DG - Standard: Time-Sensitive Networking Profile for Automotive In-Vehicle Ethernet Communications</a:t>
            </a:r>
          </a:p>
          <a:p>
            <a:r>
              <a:rPr lang="en-US" altLang="en-US" sz="2400" dirty="0"/>
              <a:t>External Communication (ME)</a:t>
            </a:r>
          </a:p>
          <a:p>
            <a:pPr lvl="1"/>
            <a:r>
              <a:rPr lang="en-US" altLang="en-US" sz="2000" dirty="0"/>
              <a:t>7.028 </a:t>
            </a:r>
            <a:r>
              <a:rPr lang="en-US" altLang="en-US" sz="2000" dirty="0" err="1"/>
              <a:t>Nendica</a:t>
            </a:r>
            <a:r>
              <a:rPr lang="en-US" altLang="en-US" sz="2000" dirty="0"/>
              <a:t> report promotion by IEEE-SA</a:t>
            </a:r>
          </a:p>
        </p:txBody>
      </p:sp>
    </p:spTree>
    <p:extLst>
      <p:ext uri="{BB962C8B-B14F-4D97-AF65-F5344CB8AC3E}">
        <p14:creationId xmlns:p14="http://schemas.microsoft.com/office/powerpoint/2010/main" val="1433980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5400" dirty="0"/>
              <a:t>PARs to </a:t>
            </a:r>
            <a:r>
              <a:rPr lang="en-CA" altLang="en-US" sz="5400" dirty="0" err="1"/>
              <a:t>NesCom</a:t>
            </a:r>
            <a:endParaRPr lang="en-US" altLang="en-US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4DE989A-C939-4D8E-8088-C169C085D442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559580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5.013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5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P802.1DG PAR documentation in </a:t>
            </a:r>
            <a:r>
              <a:rPr lang="en-US" sz="2400" dirty="0">
                <a:hlinkClick r:id="rId2"/>
              </a:rPr>
              <a:t>http://ieee802.org/1/files/public/docs2018/dg-PAR-1118-v01.pdf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3"/>
              </a:rPr>
              <a:t>http://www.ieee802.org/1/files/public/docs2018/dg-CSD-1118-v01.pdf</a:t>
            </a:r>
            <a:r>
              <a:rPr lang="en-US" sz="24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fontAlgn="t"/>
            <a:r>
              <a:rPr lang="en-US" sz="2400" dirty="0"/>
              <a:t>In the WG, </a:t>
            </a:r>
            <a:r>
              <a:rPr lang="en-GB" sz="2400" dirty="0"/>
              <a:t>Proposed: </a:t>
            </a:r>
            <a:r>
              <a:rPr lang="en-US" sz="2400" dirty="0"/>
              <a:t>Mike Potts</a:t>
            </a:r>
            <a:r>
              <a:rPr lang="en-GB" sz="2400" dirty="0"/>
              <a:t>  Second: Craig Gunther</a:t>
            </a:r>
            <a:endParaRPr lang="en-US" sz="2400" dirty="0"/>
          </a:p>
          <a:p>
            <a:pPr lvl="1" fontAlgn="t"/>
            <a:r>
              <a:rPr lang="en-US" sz="2000" dirty="0"/>
              <a:t>Sending PAR (y/n/a): 42, 0, 0</a:t>
            </a:r>
          </a:p>
          <a:p>
            <a:pPr lvl="1"/>
            <a:r>
              <a:rPr lang="en-US" sz="2000" dirty="0"/>
              <a:t>Confirm the CSD (y/n/a):  42, 0, 0</a:t>
            </a:r>
            <a:endParaRPr lang="en-GB" sz="2000" dirty="0"/>
          </a:p>
          <a:p>
            <a:pPr lvl="1"/>
            <a:endParaRPr lang="en-GB" sz="2000" dirty="0"/>
          </a:p>
          <a:p>
            <a:r>
              <a:rPr lang="en-GB" sz="2400" dirty="0"/>
              <a:t>In EC, mover: Glenn Parsons	Second: Roger Marks</a:t>
            </a:r>
          </a:p>
          <a:p>
            <a:pPr lvl="1"/>
            <a:r>
              <a:rPr lang="en-GB" sz="2000" dirty="0"/>
              <a:t>(y/n/a): &lt;y&gt;,&lt;n&gt;,&lt;a&gt;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8712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01D94-053A-420F-AD9F-5971DF354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3A773-0462-4C29-B1D9-288116959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Approve forwarding the P802.1DG PAR amended as follows:</a:t>
            </a:r>
          </a:p>
          <a:p>
            <a:pPr lvl="1"/>
            <a:r>
              <a:rPr lang="en-US" dirty="0"/>
              <a:t>In 5.4 Purpose: Insert "deterministic" before "IEEE 802.3 Ethernet networks".</a:t>
            </a:r>
          </a:p>
          <a:p>
            <a:pPr lvl="1"/>
            <a:r>
              <a:rPr lang="en-US" dirty="0"/>
              <a:t>Change the second 8.1 Explanatory Note: “5.2 and 5.4:  Support for the 802.3 MAC Service is dependent on it being deterministic.“</a:t>
            </a:r>
          </a:p>
          <a:p>
            <a:r>
              <a:rPr lang="en-US" dirty="0"/>
              <a:t>Move:  Law  Second: Zimmerman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53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7B19C-59D8-4009-BB2E-D31103118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B8283-2FB2-4853-B763-431BCAB42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524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8BE0C-2024-4DB9-85DE-295CFCEB5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to take from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02CE8-5FAE-4838-8F92-AB89DD472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864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to Amend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5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Approve forwarding P802.1DG PAR documentation in </a:t>
            </a:r>
            <a:r>
              <a:rPr lang="en-US" sz="1800" dirty="0">
                <a:hlinkClick r:id="rId2"/>
              </a:rPr>
              <a:t>http://ieee802.org/1/files/public/docs2018/dg-PAR-1118-v01.pdf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amended as follows:</a:t>
            </a:r>
          </a:p>
          <a:p>
            <a:pPr lvl="2"/>
            <a:r>
              <a:rPr lang="en-US" sz="1800" dirty="0"/>
              <a:t>In 5.4 Purpose: Insert "deterministic" before "IEEE 802.3 Ethernet networks".</a:t>
            </a:r>
          </a:p>
          <a:p>
            <a:pPr lvl="2"/>
            <a:r>
              <a:rPr lang="en-US" sz="1800" dirty="0"/>
              <a:t>Change the second 8.1 Explanatory Note: “5.2 and 5.4:  Support for the 802.3 MAC Service is dependent on it being deterministic.“</a:t>
            </a:r>
          </a:p>
          <a:p>
            <a:pPr lvl="1"/>
            <a:r>
              <a:rPr lang="en-US" sz="1800" dirty="0"/>
              <a:t>to </a:t>
            </a:r>
            <a:r>
              <a:rPr lang="en-US" sz="1800" dirty="0" err="1"/>
              <a:t>NesCom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Approve CSD documentation in </a:t>
            </a:r>
            <a:r>
              <a:rPr lang="en-US" sz="1800" dirty="0">
                <a:hlinkClick r:id="rId3"/>
              </a:rPr>
              <a:t>http://www.ieee802.org/1/files/public/docs2018/dg-CSD-1118-v01.pdf</a:t>
            </a:r>
            <a:r>
              <a:rPr lang="en-US" sz="1800" dirty="0"/>
              <a:t> 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fontAlgn="t"/>
            <a:r>
              <a:rPr lang="en-US" sz="1800" dirty="0"/>
              <a:t>In the WG, </a:t>
            </a:r>
            <a:r>
              <a:rPr lang="en-GB" sz="1800" dirty="0"/>
              <a:t>Proposed: </a:t>
            </a:r>
            <a:r>
              <a:rPr lang="en-US" sz="1800" dirty="0"/>
              <a:t>Mike Potts</a:t>
            </a:r>
            <a:r>
              <a:rPr lang="en-GB" sz="1800" dirty="0"/>
              <a:t>  Second: Craig Gunther</a:t>
            </a:r>
            <a:endParaRPr lang="en-US" sz="1800" dirty="0"/>
          </a:p>
          <a:p>
            <a:pPr lvl="1" fontAlgn="t"/>
            <a:r>
              <a:rPr lang="en-US" sz="1600" dirty="0"/>
              <a:t>Sending PAR (y/n/a): 42, 0, 0</a:t>
            </a:r>
          </a:p>
          <a:p>
            <a:pPr lvl="1"/>
            <a:r>
              <a:rPr lang="en-US" sz="1600" dirty="0"/>
              <a:t>Confirm the CSD (y/n/a):  42, 0, 0</a:t>
            </a:r>
            <a:endParaRPr lang="en-GB" sz="1600" dirty="0"/>
          </a:p>
          <a:p>
            <a:pPr lvl="1"/>
            <a:endParaRPr lang="en-GB" sz="1600" dirty="0"/>
          </a:p>
          <a:p>
            <a:r>
              <a:rPr lang="en-GB" sz="1800" dirty="0"/>
              <a:t>In EC, mover: Glenn Parsons	Second: Roger Marks</a:t>
            </a:r>
          </a:p>
          <a:p>
            <a:pPr lvl="1"/>
            <a:r>
              <a:rPr lang="en-GB" sz="1600" dirty="0"/>
              <a:t>(y/n/a): &lt;y&gt;,&lt;n&gt;,&lt;a&gt;</a:t>
            </a:r>
            <a:endParaRPr lang="en-US" sz="16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60600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External Communication (ME)</a:t>
            </a:r>
            <a:endParaRPr lang="en-US" altLang="en-US" dirty="0"/>
          </a:p>
        </p:txBody>
      </p:sp>
      <p:sp>
        <p:nvSpPr>
          <p:cNvPr id="1536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5474218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4853</TotalTime>
  <Words>401</Words>
  <Application>Microsoft Office PowerPoint</Application>
  <PresentationFormat>On-screen Show (4:3)</PresentationFormat>
  <Paragraphs>53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MS PGothic</vt:lpstr>
      <vt:lpstr>Arial</vt:lpstr>
      <vt:lpstr>Calibri</vt:lpstr>
      <vt:lpstr>Times New Roman</vt:lpstr>
      <vt:lpstr>Title slide</vt:lpstr>
      <vt:lpstr>802.1 Motions for EC agenda, including supporting material</vt:lpstr>
      <vt:lpstr>Agenda </vt:lpstr>
      <vt:lpstr>PARs to NesCom</vt:lpstr>
      <vt:lpstr>5.013 Motion</vt:lpstr>
      <vt:lpstr>Motion to amend</vt:lpstr>
      <vt:lpstr>Motion to Table</vt:lpstr>
      <vt:lpstr>Move to take from table</vt:lpstr>
      <vt:lpstr>Motion to Amend</vt:lpstr>
      <vt:lpstr>External Communication (ME)</vt:lpstr>
      <vt:lpstr>7.028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Glenn Parsons</cp:lastModifiedBy>
  <cp:revision>524</cp:revision>
  <dcterms:created xsi:type="dcterms:W3CDTF">2017-02-01T20:21:43Z</dcterms:created>
  <dcterms:modified xsi:type="dcterms:W3CDTF">2018-11-16T08:50:57Z</dcterms:modified>
</cp:coreProperties>
</file>