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420" r:id="rId2"/>
    <p:sldId id="421" r:id="rId3"/>
    <p:sldId id="428" r:id="rId4"/>
    <p:sldId id="467" r:id="rId5"/>
    <p:sldId id="468" r:id="rId6"/>
    <p:sldId id="427" r:id="rId7"/>
    <p:sldId id="35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AB99B6-311A-4470-9BDD-8F33C0D4B947}" v="1" dt="2018-11-15T02:37:21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148" autoAdjust="0"/>
  </p:normalViewPr>
  <p:slideViewPr>
    <p:cSldViewPr showGuides="1">
      <p:cViewPr varScale="1">
        <p:scale>
          <a:sx n="65" d="100"/>
          <a:sy n="65" d="100"/>
        </p:scale>
        <p:origin x="5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n Parsons" userId="20cca01c-5870-4cbc-b511-b478c640e951" providerId="ADAL" clId="{CBAB99B6-311A-4470-9BDD-8F33C0D4B947}"/>
    <pc:docChg chg="custSel delSld modSld modMainMaster">
      <pc:chgData name="Glenn Parsons" userId="20cca01c-5870-4cbc-b511-b478c640e951" providerId="ADAL" clId="{CBAB99B6-311A-4470-9BDD-8F33C0D4B947}" dt="2018-11-15T03:00:54.746" v="58" actId="6549"/>
      <pc:docMkLst>
        <pc:docMk/>
      </pc:docMkLst>
      <pc:sldChg chg="modSp">
        <pc:chgData name="Glenn Parsons" userId="20cca01c-5870-4cbc-b511-b478c640e951" providerId="ADAL" clId="{CBAB99B6-311A-4470-9BDD-8F33C0D4B947}" dt="2018-11-15T02:37:40.403" v="13" actId="404"/>
        <pc:sldMkLst>
          <pc:docMk/>
          <pc:sldMk cId="3429888332" sldId="359"/>
        </pc:sldMkLst>
        <pc:spChg chg="mod">
          <ac:chgData name="Glenn Parsons" userId="20cca01c-5870-4cbc-b511-b478c640e951" providerId="ADAL" clId="{CBAB99B6-311A-4470-9BDD-8F33C0D4B947}" dt="2018-11-15T02:37:40.403" v="13" actId="404"/>
          <ac:spMkLst>
            <pc:docMk/>
            <pc:sldMk cId="3429888332" sldId="359"/>
            <ac:spMk id="13315" creationId="{00000000-0000-0000-0000-000000000000}"/>
          </ac:spMkLst>
        </pc:spChg>
      </pc:sldChg>
      <pc:sldChg chg="modSp">
        <pc:chgData name="Glenn Parsons" userId="20cca01c-5870-4cbc-b511-b478c640e951" providerId="ADAL" clId="{CBAB99B6-311A-4470-9BDD-8F33C0D4B947}" dt="2018-11-15T03:00:54.746" v="58" actId="6549"/>
        <pc:sldMkLst>
          <pc:docMk/>
          <pc:sldMk cId="2796779212" sldId="420"/>
        </pc:sldMkLst>
        <pc:spChg chg="mod">
          <ac:chgData name="Glenn Parsons" userId="20cca01c-5870-4cbc-b511-b478c640e951" providerId="ADAL" clId="{CBAB99B6-311A-4470-9BDD-8F33C0D4B947}" dt="2018-11-15T03:00:54.746" v="58" actId="6549"/>
          <ac:spMkLst>
            <pc:docMk/>
            <pc:sldMk cId="2796779212" sldId="420"/>
            <ac:spMk id="4100" creationId="{00000000-0000-0000-0000-000000000000}"/>
          </ac:spMkLst>
        </pc:spChg>
      </pc:sldChg>
      <pc:sldChg chg="modSp">
        <pc:chgData name="Glenn Parsons" userId="20cca01c-5870-4cbc-b511-b478c640e951" providerId="ADAL" clId="{CBAB99B6-311A-4470-9BDD-8F33C0D4B947}" dt="2018-11-15T02:48:36.732" v="14" actId="20577"/>
        <pc:sldMkLst>
          <pc:docMk/>
          <pc:sldMk cId="1433980843" sldId="421"/>
        </pc:sldMkLst>
        <pc:spChg chg="mod">
          <ac:chgData name="Glenn Parsons" userId="20cca01c-5870-4cbc-b511-b478c640e951" providerId="ADAL" clId="{CBAB99B6-311A-4470-9BDD-8F33C0D4B947}" dt="2018-11-15T02:48:36.732" v="14" actId="20577"/>
          <ac:spMkLst>
            <pc:docMk/>
            <pc:sldMk cId="1433980843" sldId="421"/>
            <ac:spMk id="6147" creationId="{00000000-0000-0000-0000-000000000000}"/>
          </ac:spMkLst>
        </pc:spChg>
      </pc:sldChg>
      <pc:sldChg chg="modSp">
        <pc:chgData name="Glenn Parsons" userId="20cca01c-5870-4cbc-b511-b478c640e951" providerId="ADAL" clId="{CBAB99B6-311A-4470-9BDD-8F33C0D4B947}" dt="2018-11-15T02:48:59.218" v="40" actId="20577"/>
        <pc:sldMkLst>
          <pc:docMk/>
          <pc:sldMk cId="1754742187" sldId="427"/>
        </pc:sldMkLst>
        <pc:spChg chg="mod">
          <ac:chgData name="Glenn Parsons" userId="20cca01c-5870-4cbc-b511-b478c640e951" providerId="ADAL" clId="{CBAB99B6-311A-4470-9BDD-8F33C0D4B947}" dt="2018-11-15T02:48:59.218" v="40" actId="20577"/>
          <ac:spMkLst>
            <pc:docMk/>
            <pc:sldMk cId="1754742187" sldId="427"/>
            <ac:spMk id="15362" creationId="{00000000-0000-0000-0000-000000000000}"/>
          </ac:spMkLst>
        </pc:spChg>
      </pc:sldChg>
      <pc:sldChg chg="del">
        <pc:chgData name="Glenn Parsons" userId="20cca01c-5870-4cbc-b511-b478c640e951" providerId="ADAL" clId="{CBAB99B6-311A-4470-9BDD-8F33C0D4B947}" dt="2018-11-15T02:49:05.137" v="41" actId="2696"/>
        <pc:sldMkLst>
          <pc:docMk/>
          <pc:sldMk cId="3241620727" sldId="450"/>
        </pc:sldMkLst>
      </pc:sldChg>
      <pc:sldMasterChg chg="modSp modSldLayout">
        <pc:chgData name="Glenn Parsons" userId="20cca01c-5870-4cbc-b511-b478c640e951" providerId="ADAL" clId="{CBAB99B6-311A-4470-9BDD-8F33C0D4B947}" dt="2018-11-15T03:00:35.621" v="57" actId="20577"/>
        <pc:sldMasterMkLst>
          <pc:docMk/>
          <pc:sldMasterMk cId="0" sldId="2147483657"/>
        </pc:sldMasterMkLst>
        <pc:spChg chg="mod">
          <ac:chgData name="Glenn Parsons" userId="20cca01c-5870-4cbc-b511-b478c640e951" providerId="ADAL" clId="{CBAB99B6-311A-4470-9BDD-8F33C0D4B947}" dt="2018-11-15T03:00:08.210" v="49" actId="20577"/>
          <ac:spMkLst>
            <pc:docMk/>
            <pc:sldMasterMk cId="0" sldId="2147483657"/>
            <ac:spMk id="329736" creationId="{00000000-0000-0000-0000-000000000000}"/>
          </ac:spMkLst>
        </pc:spChg>
        <pc:sldLayoutChg chg="modSp">
          <pc:chgData name="Glenn Parsons" userId="20cca01c-5870-4cbc-b511-b478c640e951" providerId="ADAL" clId="{CBAB99B6-311A-4470-9BDD-8F33C0D4B947}" dt="2018-11-15T03:00:35.621" v="57" actId="20577"/>
          <pc:sldLayoutMkLst>
            <pc:docMk/>
            <pc:sldMasterMk cId="0" sldId="2147483657"/>
            <pc:sldLayoutMk cId="0" sldId="2147483658"/>
          </pc:sldLayoutMkLst>
          <pc:spChg chg="mod">
            <ac:chgData name="Glenn Parsons" userId="20cca01c-5870-4cbc-b511-b478c640e951" providerId="ADAL" clId="{CBAB99B6-311A-4470-9BDD-8F33C0D4B947}" dt="2018-11-15T03:00:35.621" v="57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BBBAB7-7DD2-45BB-90EC-EEB5093E3DE1}" type="slidenum">
              <a:rPr lang="en-GB" altLang="en-US" sz="1300" smtClean="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59183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A4C3C9-BDA8-4C74-A171-C124D56F9A80}" type="slidenum">
              <a:rPr kumimoji="0" lang="en-GB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ec-18-0229-01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ec-18-0229-01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dg-CSD-1118-v01.pdf" TargetMode="External"/><Relationship Id="rId2" Type="http://schemas.openxmlformats.org/officeDocument/2006/relationships/hyperlink" Target="http://ieee802.org/1/files/public/docs2018/dg-PAR-1118-v0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5-00-ICne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8261350" cy="1143000"/>
          </a:xfrm>
        </p:spPr>
        <p:txBody>
          <a:bodyPr/>
          <a:lstStyle/>
          <a:p>
            <a:r>
              <a:rPr lang="en-US" altLang="en-US" sz="4000"/>
              <a:t>802.1 Motions for EC agenda, including supporting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Closing IEEE 802 EC</a:t>
            </a:r>
            <a:br>
              <a:rPr lang="en-US" altLang="en-US" dirty="0"/>
            </a:br>
            <a:r>
              <a:rPr lang="en-US" altLang="en-US" dirty="0"/>
              <a:t>November 2018, Bangkok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7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4213" y="1524000"/>
            <a:ext cx="8135937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</a:t>
            </a:r>
            <a:r>
              <a:rPr lang="en-US" sz="2400" dirty="0" err="1"/>
              <a:t>NesCom</a:t>
            </a:r>
            <a:r>
              <a:rPr lang="en-US" sz="2400" dirty="0"/>
              <a:t> (ME)</a:t>
            </a:r>
          </a:p>
          <a:p>
            <a:pPr lvl="1">
              <a:defRPr/>
            </a:pPr>
            <a:r>
              <a:rPr lang="en-US" sz="1800" dirty="0"/>
              <a:t>5.0.13 P802.1DG - Standard: Time-Sensitive Networking Profile for Automotive In-Vehicle Ethernet Communications</a:t>
            </a:r>
          </a:p>
          <a:p>
            <a:r>
              <a:rPr lang="en-US" altLang="en-US" sz="2400" dirty="0"/>
              <a:t>External Communication (ME)</a:t>
            </a:r>
          </a:p>
          <a:p>
            <a:pPr lvl="1"/>
            <a:r>
              <a:rPr lang="en-US" altLang="en-US" sz="2000" dirty="0"/>
              <a:t>7.0?? </a:t>
            </a:r>
            <a:r>
              <a:rPr lang="en-US" altLang="en-US" sz="2000" dirty="0" err="1"/>
              <a:t>Nendica</a:t>
            </a:r>
            <a:r>
              <a:rPr lang="en-US" altLang="en-US" sz="2000" dirty="0"/>
              <a:t> report promotion by IEEE-SA</a:t>
            </a:r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5400" dirty="0"/>
              <a:t>PARs to </a:t>
            </a:r>
            <a:r>
              <a:rPr lang="en-CA" altLang="en-US" sz="5400" dirty="0" err="1"/>
              <a:t>NesCom</a:t>
            </a:r>
            <a:endParaRPr lang="en-US" alt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5958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5.013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P802.1DG PAR documentation in </a:t>
            </a:r>
            <a:r>
              <a:rPr lang="en-US" sz="2400" dirty="0">
                <a:hlinkClick r:id="rId2"/>
              </a:rPr>
              <a:t>http://ieee802.org/1/files/public/docs2018/dg-PAR-1118-v01.pdf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http://www.ieee802.org/1/files/public/docs2018/dg-CSD-1118-v01.pdf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Mike Potts</a:t>
            </a:r>
            <a:r>
              <a:rPr lang="en-GB" sz="2400" dirty="0"/>
              <a:t>  Second: Craig Gunther</a:t>
            </a:r>
            <a:endParaRPr lang="en-US" sz="2400" dirty="0"/>
          </a:p>
          <a:p>
            <a:pPr lvl="1" fontAlgn="t"/>
            <a:r>
              <a:rPr lang="en-US" sz="2000" dirty="0"/>
              <a:t>Sending PAR (y/n/a): 42, 0, 0</a:t>
            </a:r>
          </a:p>
          <a:p>
            <a:pPr lvl="1"/>
            <a:r>
              <a:rPr lang="en-US" sz="2000" dirty="0"/>
              <a:t>Confirm the CSD (y/n/a):  42,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871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1D94-053A-420F-AD9F-5971DF354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3A773-0462-4C29-B1D9-288116959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Modify the P802.1DG PAR as follows:</a:t>
            </a:r>
          </a:p>
          <a:p>
            <a:pPr lvl="1"/>
            <a:r>
              <a:rPr lang="en-US" dirty="0"/>
              <a:t>In 5.4 Purpose: Insert "deterministic" before "IEEE 802.3 Ethernet networks".</a:t>
            </a:r>
          </a:p>
          <a:p>
            <a:pPr lvl="1"/>
            <a:r>
              <a:rPr lang="en-US" dirty="0"/>
              <a:t>Change the second 8.1 Explanatory Note: “5.2 and 5.4:  Support for the 802.3 MAC Service is dependent on it being deterministic."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5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External Communication (ME)</a:t>
            </a:r>
            <a:endParaRPr lang="en-US" altLang="en-US" dirty="0"/>
          </a:p>
        </p:txBody>
      </p:sp>
      <p:sp>
        <p:nvSpPr>
          <p:cNvPr id="153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5474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7.0?? MOTION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2339" y="1484316"/>
            <a:ext cx="7772400" cy="4611687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600" dirty="0"/>
              <a:t>Approve </a:t>
            </a:r>
            <a:r>
              <a:rPr lang="en-US" sz="2600" dirty="0"/>
              <a:t>the external communication, to be communicated by IEEE-SA, on IEEE 802 Nendica data center </a:t>
            </a:r>
            <a:r>
              <a:rPr lang="en-US" altLang="en-US" sz="2600" dirty="0"/>
              <a:t>activity</a:t>
            </a:r>
            <a:r>
              <a:rPr lang="en-US" sz="2600" dirty="0"/>
              <a:t>, at &lt;</a:t>
            </a:r>
            <a:r>
              <a:rPr lang="en-US" sz="2600" dirty="0">
                <a:hlinkClick r:id="rId3"/>
              </a:rPr>
              <a:t>https://mentor.ieee.org/802.1/dcn/18/1-18-0075-00-ICne.docx</a:t>
            </a:r>
            <a:r>
              <a:rPr lang="en-US" sz="2600" dirty="0"/>
              <a:t>&gt;, subject to editorial changes by the chair as deemed necessary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In the WG: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Proposed: Paul Congdon Second: Roger Marks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For__38__Against_1__Abstain__3__</a:t>
            </a:r>
          </a:p>
          <a:p>
            <a:pPr eaLnBrk="1" hangingPunct="1">
              <a:lnSpc>
                <a:spcPct val="90000"/>
              </a:lnSpc>
            </a:pPr>
            <a:endParaRPr lang="en-GB" altLang="en-US" sz="2600" dirty="0"/>
          </a:p>
          <a:p>
            <a:r>
              <a:rPr lang="en-GB" sz="2600" dirty="0"/>
              <a:t>In EC, mover: Glenn Parsons	Second: Roger Marks</a:t>
            </a:r>
          </a:p>
          <a:p>
            <a:pPr lvl="1"/>
            <a:r>
              <a:rPr lang="en-GB" sz="2200" dirty="0"/>
              <a:t>(y/n/a): &lt;y&gt;,&lt;n&gt;,&lt;a&gt;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2988833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4545</TotalTime>
  <Words>244</Words>
  <Application>Microsoft Office PowerPoint</Application>
  <PresentationFormat>On-screen Show (4:3)</PresentationFormat>
  <Paragraphs>36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Title slide</vt:lpstr>
      <vt:lpstr>802.1 Motions for EC agenda, including supporting material</vt:lpstr>
      <vt:lpstr>Agenda </vt:lpstr>
      <vt:lpstr>PARs to NesCom</vt:lpstr>
      <vt:lpstr>5.013 Motion</vt:lpstr>
      <vt:lpstr>Motion to amend</vt:lpstr>
      <vt:lpstr>External Communication (ME)</vt:lpstr>
      <vt:lpstr>7.0??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510</cp:revision>
  <dcterms:created xsi:type="dcterms:W3CDTF">2017-02-01T20:21:43Z</dcterms:created>
  <dcterms:modified xsi:type="dcterms:W3CDTF">2018-11-16T03:43:00Z</dcterms:modified>
</cp:coreProperties>
</file>