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34"/>
  </p:notesMasterIdLst>
  <p:handoutMasterIdLst>
    <p:handoutMasterId r:id="rId35"/>
  </p:handoutMasterIdLst>
  <p:sldIdLst>
    <p:sldId id="374" r:id="rId2"/>
    <p:sldId id="423" r:id="rId3"/>
    <p:sldId id="454" r:id="rId4"/>
    <p:sldId id="421" r:id="rId5"/>
    <p:sldId id="503" r:id="rId6"/>
    <p:sldId id="467" r:id="rId7"/>
    <p:sldId id="466" r:id="rId8"/>
    <p:sldId id="422" r:id="rId9"/>
    <p:sldId id="468" r:id="rId10"/>
    <p:sldId id="506" r:id="rId11"/>
    <p:sldId id="470" r:id="rId12"/>
    <p:sldId id="459" r:id="rId13"/>
    <p:sldId id="416" r:id="rId14"/>
    <p:sldId id="431" r:id="rId15"/>
    <p:sldId id="377" r:id="rId16"/>
    <p:sldId id="378" r:id="rId17"/>
    <p:sldId id="379" r:id="rId18"/>
    <p:sldId id="380" r:id="rId19"/>
    <p:sldId id="381" r:id="rId20"/>
    <p:sldId id="382" r:id="rId21"/>
    <p:sldId id="383" r:id="rId22"/>
    <p:sldId id="384" r:id="rId23"/>
    <p:sldId id="429" r:id="rId24"/>
    <p:sldId id="507" r:id="rId25"/>
    <p:sldId id="508" r:id="rId26"/>
    <p:sldId id="478" r:id="rId27"/>
    <p:sldId id="510" r:id="rId28"/>
    <p:sldId id="504" r:id="rId29"/>
    <p:sldId id="511" r:id="rId30"/>
    <p:sldId id="509" r:id="rId31"/>
    <p:sldId id="443" r:id="rId32"/>
    <p:sldId id="505" r:id="rId33"/>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1pPr>
    <a:lvl2pPr marL="4572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2pPr>
    <a:lvl3pPr marL="9144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3pPr>
    <a:lvl4pPr marL="13716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4pPr>
    <a:lvl5pPr marL="18288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os Farkas" initials="JF" lastIdx="0" clrIdx="0">
    <p:extLst>
      <p:ext uri="{19B8F6BF-5375-455C-9EA6-DF929625EA0E}">
        <p15:presenceInfo xmlns:p15="http://schemas.microsoft.com/office/powerpoint/2012/main" userId="S-1-5-21-1538607324-3213881460-940295383-31178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FB1DF"/>
    <a:srgbClr val="69BE28"/>
    <a:srgbClr val="0066FF"/>
    <a:srgbClr val="33CCFF"/>
    <a:srgbClr val="99FF99"/>
    <a:srgbClr val="FFFF00"/>
    <a:srgbClr val="FFCC00"/>
    <a:srgbClr val="DDDDD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6476" autoAdjust="0"/>
    <p:restoredTop sz="94090" autoAdjust="0"/>
  </p:normalViewPr>
  <p:slideViewPr>
    <p:cSldViewPr showGuides="1">
      <p:cViewPr varScale="1">
        <p:scale>
          <a:sx n="61" d="100"/>
          <a:sy n="61" d="100"/>
        </p:scale>
        <p:origin x="450" y="72"/>
      </p:cViewPr>
      <p:guideLst>
        <p:guide orient="horz" pos="2160"/>
        <p:guide pos="2880"/>
      </p:guideLst>
    </p:cSldViewPr>
  </p:slideViewPr>
  <p:outlineViewPr>
    <p:cViewPr>
      <p:scale>
        <a:sx n="33" d="100"/>
        <a:sy n="33" d="100"/>
      </p:scale>
      <p:origin x="0" y="-1488"/>
    </p:cViewPr>
  </p:outlineViewPr>
  <p:notesTextViewPr>
    <p:cViewPr>
      <p:scale>
        <a:sx n="1" d="1"/>
        <a:sy n="1" d="1"/>
      </p:scale>
      <p:origin x="0" y="0"/>
    </p:cViewPr>
  </p:notesTextViewPr>
  <p:sorterViewPr>
    <p:cViewPr varScale="1">
      <p:scale>
        <a:sx n="1" d="1"/>
        <a:sy n="1" d="1"/>
      </p:scale>
      <p:origin x="0" y="-96"/>
    </p:cViewPr>
  </p:sorterViewPr>
  <p:notesViewPr>
    <p:cSldViewPr showGuides="1">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lenn Parsons" userId="20cca01c-5870-4cbc-b511-b478c640e951" providerId="ADAL" clId="{A9A771E0-01F5-482B-AD50-F51F517F6CCE}"/>
    <pc:docChg chg="undo addSld delSld modSld modMainMaster">
      <pc:chgData name="Glenn Parsons" userId="20cca01c-5870-4cbc-b511-b478c640e951" providerId="ADAL" clId="{A9A771E0-01F5-482B-AD50-F51F517F6CCE}" dt="2018-03-07T23:40:42.125" v="62" actId="1582"/>
      <pc:docMkLst>
        <pc:docMk/>
      </pc:docMkLst>
      <pc:sldChg chg="modSp">
        <pc:chgData name="Glenn Parsons" userId="20cca01c-5870-4cbc-b511-b478c640e951" providerId="ADAL" clId="{A9A771E0-01F5-482B-AD50-F51F517F6CCE}" dt="2018-03-07T23:36:20.804" v="55" actId="400"/>
        <pc:sldMkLst>
          <pc:docMk/>
          <pc:sldMk cId="2022129571" sldId="423"/>
        </pc:sldMkLst>
        <pc:spChg chg="mod">
          <ac:chgData name="Glenn Parsons" userId="20cca01c-5870-4cbc-b511-b478c640e951" providerId="ADAL" clId="{A9A771E0-01F5-482B-AD50-F51F517F6CCE}" dt="2018-03-07T23:36:20.804" v="55" actId="400"/>
          <ac:spMkLst>
            <pc:docMk/>
            <pc:sldMk cId="2022129571" sldId="423"/>
            <ac:spMk id="4099" creationId="{00000000-0000-0000-0000-000000000000}"/>
          </ac:spMkLst>
        </pc:spChg>
      </pc:sldChg>
      <pc:sldChg chg="add">
        <pc:chgData name="Glenn Parsons" userId="20cca01c-5870-4cbc-b511-b478c640e951" providerId="ADAL" clId="{A9A771E0-01F5-482B-AD50-F51F517F6CCE}" dt="2018-03-07T23:26:22.944" v="0" actId="1582"/>
        <pc:sldMkLst>
          <pc:docMk/>
          <pc:sldMk cId="356758353" sldId="486"/>
        </pc:sldMkLst>
      </pc:sldChg>
      <pc:sldChg chg="add">
        <pc:chgData name="Glenn Parsons" userId="20cca01c-5870-4cbc-b511-b478c640e951" providerId="ADAL" clId="{A9A771E0-01F5-482B-AD50-F51F517F6CCE}" dt="2018-03-07T23:26:22.944" v="0" actId="1582"/>
        <pc:sldMkLst>
          <pc:docMk/>
          <pc:sldMk cId="357240681" sldId="487"/>
        </pc:sldMkLst>
      </pc:sldChg>
      <pc:sldChg chg="add">
        <pc:chgData name="Glenn Parsons" userId="20cca01c-5870-4cbc-b511-b478c640e951" providerId="ADAL" clId="{A9A771E0-01F5-482B-AD50-F51F517F6CCE}" dt="2018-03-07T23:26:51.257" v="3" actId="1582"/>
        <pc:sldMkLst>
          <pc:docMk/>
          <pc:sldMk cId="3698199267" sldId="488"/>
        </pc:sldMkLst>
      </pc:sldChg>
      <pc:sldChg chg="add">
        <pc:chgData name="Glenn Parsons" userId="20cca01c-5870-4cbc-b511-b478c640e951" providerId="ADAL" clId="{A9A771E0-01F5-482B-AD50-F51F517F6CCE}" dt="2018-03-07T23:27:53.405" v="10" actId="1582"/>
        <pc:sldMkLst>
          <pc:docMk/>
          <pc:sldMk cId="2915103356" sldId="489"/>
        </pc:sldMkLst>
      </pc:sldChg>
      <pc:sldChg chg="modSp add">
        <pc:chgData name="Glenn Parsons" userId="20cca01c-5870-4cbc-b511-b478c640e951" providerId="ADAL" clId="{A9A771E0-01F5-482B-AD50-F51F517F6CCE}" dt="2018-03-07T23:28:04.618" v="18" actId="1036"/>
        <pc:sldMkLst>
          <pc:docMk/>
          <pc:sldMk cId="1992249692" sldId="490"/>
        </pc:sldMkLst>
        <pc:spChg chg="mod">
          <ac:chgData name="Glenn Parsons" userId="20cca01c-5870-4cbc-b511-b478c640e951" providerId="ADAL" clId="{A9A771E0-01F5-482B-AD50-F51F517F6CCE}" dt="2018-03-07T23:28:04.618" v="18" actId="1036"/>
          <ac:spMkLst>
            <pc:docMk/>
            <pc:sldMk cId="1992249692" sldId="490"/>
            <ac:spMk id="6" creationId="{8301C06C-B6BC-4864-A862-0FB81DEB0179}"/>
          </ac:spMkLst>
        </pc:spChg>
      </pc:sldChg>
      <pc:sldChg chg="add">
        <pc:chgData name="Glenn Parsons" userId="20cca01c-5870-4cbc-b511-b478c640e951" providerId="ADAL" clId="{A9A771E0-01F5-482B-AD50-F51F517F6CCE}" dt="2018-03-07T23:27:53.405" v="10" actId="1582"/>
        <pc:sldMkLst>
          <pc:docMk/>
          <pc:sldMk cId="1343154760" sldId="491"/>
        </pc:sldMkLst>
      </pc:sldChg>
      <pc:sldChg chg="add">
        <pc:chgData name="Glenn Parsons" userId="20cca01c-5870-4cbc-b511-b478c640e951" providerId="ADAL" clId="{A9A771E0-01F5-482B-AD50-F51F517F6CCE}" dt="2018-03-07T23:27:53.405" v="10" actId="1582"/>
        <pc:sldMkLst>
          <pc:docMk/>
          <pc:sldMk cId="3511715163" sldId="492"/>
        </pc:sldMkLst>
      </pc:sldChg>
      <pc:sldChg chg="add">
        <pc:chgData name="Glenn Parsons" userId="20cca01c-5870-4cbc-b511-b478c640e951" providerId="ADAL" clId="{A9A771E0-01F5-482B-AD50-F51F517F6CCE}" dt="2018-03-07T23:27:53.405" v="10" actId="1582"/>
        <pc:sldMkLst>
          <pc:docMk/>
          <pc:sldMk cId="815715693" sldId="493"/>
        </pc:sldMkLst>
      </pc:sldChg>
      <pc:sldChg chg="add">
        <pc:chgData name="Glenn Parsons" userId="20cca01c-5870-4cbc-b511-b478c640e951" providerId="ADAL" clId="{A9A771E0-01F5-482B-AD50-F51F517F6CCE}" dt="2018-03-07T23:29:43.684" v="24" actId="1582"/>
        <pc:sldMkLst>
          <pc:docMk/>
          <pc:sldMk cId="2511179745" sldId="494"/>
        </pc:sldMkLst>
      </pc:sldChg>
      <pc:sldChg chg="add">
        <pc:chgData name="Glenn Parsons" userId="20cca01c-5870-4cbc-b511-b478c640e951" providerId="ADAL" clId="{A9A771E0-01F5-482B-AD50-F51F517F6CCE}" dt="2018-03-07T23:29:43.684" v="24" actId="1582"/>
        <pc:sldMkLst>
          <pc:docMk/>
          <pc:sldMk cId="2915754183" sldId="495"/>
        </pc:sldMkLst>
      </pc:sldChg>
      <pc:sldChg chg="add">
        <pc:chgData name="Glenn Parsons" userId="20cca01c-5870-4cbc-b511-b478c640e951" providerId="ADAL" clId="{A9A771E0-01F5-482B-AD50-F51F517F6CCE}" dt="2018-03-07T23:29:43.684" v="24" actId="1582"/>
        <pc:sldMkLst>
          <pc:docMk/>
          <pc:sldMk cId="586100897" sldId="496"/>
        </pc:sldMkLst>
      </pc:sldChg>
      <pc:sldChg chg="add">
        <pc:chgData name="Glenn Parsons" userId="20cca01c-5870-4cbc-b511-b478c640e951" providerId="ADAL" clId="{A9A771E0-01F5-482B-AD50-F51F517F6CCE}" dt="2018-03-07T23:29:43.684" v="24" actId="1582"/>
        <pc:sldMkLst>
          <pc:docMk/>
          <pc:sldMk cId="936913113" sldId="497"/>
        </pc:sldMkLst>
      </pc:sldChg>
      <pc:sldChg chg="add">
        <pc:chgData name="Glenn Parsons" userId="20cca01c-5870-4cbc-b511-b478c640e951" providerId="ADAL" clId="{A9A771E0-01F5-482B-AD50-F51F517F6CCE}" dt="2018-03-07T23:29:43.684" v="24" actId="1582"/>
        <pc:sldMkLst>
          <pc:docMk/>
          <pc:sldMk cId="2055575988" sldId="498"/>
        </pc:sldMkLst>
      </pc:sldChg>
      <pc:sldChg chg="add">
        <pc:chgData name="Glenn Parsons" userId="20cca01c-5870-4cbc-b511-b478c640e951" providerId="ADAL" clId="{A9A771E0-01F5-482B-AD50-F51F517F6CCE}" dt="2018-03-07T23:31:34.417" v="29" actId="1582"/>
        <pc:sldMkLst>
          <pc:docMk/>
          <pc:sldMk cId="3021720683" sldId="499"/>
        </pc:sldMkLst>
      </pc:sldChg>
      <pc:sldChg chg="add">
        <pc:chgData name="Glenn Parsons" userId="20cca01c-5870-4cbc-b511-b478c640e951" providerId="ADAL" clId="{A9A771E0-01F5-482B-AD50-F51F517F6CCE}" dt="2018-03-07T23:31:34.417" v="29" actId="1582"/>
        <pc:sldMkLst>
          <pc:docMk/>
          <pc:sldMk cId="790855862" sldId="500"/>
        </pc:sldMkLst>
      </pc:sldChg>
      <pc:sldChg chg="add">
        <pc:chgData name="Glenn Parsons" userId="20cca01c-5870-4cbc-b511-b478c640e951" providerId="ADAL" clId="{A9A771E0-01F5-482B-AD50-F51F517F6CCE}" dt="2018-03-07T23:31:34.417" v="29" actId="1582"/>
        <pc:sldMkLst>
          <pc:docMk/>
          <pc:sldMk cId="2948208873" sldId="501"/>
        </pc:sldMkLst>
      </pc:sldChg>
      <pc:sldChg chg="modSp add">
        <pc:chgData name="Glenn Parsons" userId="20cca01c-5870-4cbc-b511-b478c640e951" providerId="ADAL" clId="{A9A771E0-01F5-482B-AD50-F51F517F6CCE}" dt="2018-03-07T23:32:51.256" v="32" actId="404"/>
        <pc:sldMkLst>
          <pc:docMk/>
          <pc:sldMk cId="3238247118" sldId="502"/>
        </pc:sldMkLst>
        <pc:spChg chg="mod">
          <ac:chgData name="Glenn Parsons" userId="20cca01c-5870-4cbc-b511-b478c640e951" providerId="ADAL" clId="{A9A771E0-01F5-482B-AD50-F51F517F6CCE}" dt="2018-03-07T23:32:51.256" v="32" actId="404"/>
          <ac:spMkLst>
            <pc:docMk/>
            <pc:sldMk cId="3238247118" sldId="502"/>
            <ac:spMk id="13314" creationId="{00000000-0000-0000-0000-000000000000}"/>
          </ac:spMkLst>
        </pc:spChg>
      </pc:sldChg>
      <pc:sldChg chg="add">
        <pc:chgData name="Glenn Parsons" userId="20cca01c-5870-4cbc-b511-b478c640e951" providerId="ADAL" clId="{A9A771E0-01F5-482B-AD50-F51F517F6CCE}" dt="2018-03-07T23:33:56.288" v="39" actId="1582"/>
        <pc:sldMkLst>
          <pc:docMk/>
          <pc:sldMk cId="1777233614" sldId="504"/>
        </pc:sldMkLst>
      </pc:sldChg>
      <pc:sldChg chg="modSp add">
        <pc:chgData name="Glenn Parsons" userId="20cca01c-5870-4cbc-b511-b478c640e951" providerId="ADAL" clId="{A9A771E0-01F5-482B-AD50-F51F517F6CCE}" dt="2018-03-07T23:34:11.132" v="40" actId="14100"/>
        <pc:sldMkLst>
          <pc:docMk/>
          <pc:sldMk cId="3656258210" sldId="505"/>
        </pc:sldMkLst>
        <pc:spChg chg="mod">
          <ac:chgData name="Glenn Parsons" userId="20cca01c-5870-4cbc-b511-b478c640e951" providerId="ADAL" clId="{A9A771E0-01F5-482B-AD50-F51F517F6CCE}" dt="2018-03-07T23:34:11.132" v="40" actId="14100"/>
          <ac:spMkLst>
            <pc:docMk/>
            <pc:sldMk cId="3656258210" sldId="505"/>
            <ac:spMk id="3" creationId="{00000000-0000-0000-0000-000000000000}"/>
          </ac:spMkLst>
        </pc:spChg>
      </pc:sldChg>
      <pc:sldMasterChg chg="modSp modSldLayout">
        <pc:chgData name="Glenn Parsons" userId="20cca01c-5870-4cbc-b511-b478c640e951" providerId="ADAL" clId="{A9A771E0-01F5-482B-AD50-F51F517F6CCE}" dt="2018-03-07T23:38:22.395" v="59" actId="6549"/>
        <pc:sldMasterMkLst>
          <pc:docMk/>
          <pc:sldMasterMk cId="0" sldId="2147483657"/>
        </pc:sldMasterMkLst>
        <pc:spChg chg="mod">
          <ac:chgData name="Glenn Parsons" userId="20cca01c-5870-4cbc-b511-b478c640e951" providerId="ADAL" clId="{A9A771E0-01F5-482B-AD50-F51F517F6CCE}" dt="2018-03-07T23:38:13.081" v="57" actId="6549"/>
          <ac:spMkLst>
            <pc:docMk/>
            <pc:sldMasterMk cId="0" sldId="2147483657"/>
            <ac:spMk id="329736" creationId="{00000000-0000-0000-0000-000000000000}"/>
          </ac:spMkLst>
        </pc:spChg>
        <pc:sldLayoutChg chg="modSp">
          <pc:chgData name="Glenn Parsons" userId="20cca01c-5870-4cbc-b511-b478c640e951" providerId="ADAL" clId="{A9A771E0-01F5-482B-AD50-F51F517F6CCE}" dt="2018-03-07T23:38:22.395" v="59" actId="6549"/>
          <pc:sldLayoutMkLst>
            <pc:docMk/>
            <pc:sldMasterMk cId="0" sldId="2147483657"/>
            <pc:sldLayoutMk cId="0" sldId="2147483658"/>
          </pc:sldLayoutMkLst>
          <pc:spChg chg="mod">
            <ac:chgData name="Glenn Parsons" userId="20cca01c-5870-4cbc-b511-b478c640e951" providerId="ADAL" clId="{A9A771E0-01F5-482B-AD50-F51F517F6CCE}" dt="2018-03-07T23:38:22.395" v="59" actId="6549"/>
            <ac:spMkLst>
              <pc:docMk/>
              <pc:sldMasterMk cId="0" sldId="2147483657"/>
              <pc:sldLayoutMk cId="0" sldId="2147483658"/>
              <ac:spMk id="330760" creationId="{00000000-0000-0000-0000-000000000000}"/>
            </ac:spMkLst>
          </pc:spChg>
        </pc:sldLayoutChg>
      </pc:sldMasterChg>
    </pc:docChg>
  </pc:docChgLst>
  <pc:docChgLst>
    <pc:chgData name="Glenn Parsons" userId="20cca01c-5870-4cbc-b511-b478c640e951" providerId="ADAL" clId="{AA379F58-001A-4698-9388-789769AAE0E9}"/>
    <pc:docChg chg="undo delSld modSld modMainMaster">
      <pc:chgData name="Glenn Parsons" userId="20cca01c-5870-4cbc-b511-b478c640e951" providerId="ADAL" clId="{AA379F58-001A-4698-9388-789769AAE0E9}" dt="2018-03-09T14:59:09.789" v="123" actId="6549"/>
      <pc:docMkLst>
        <pc:docMk/>
      </pc:docMkLst>
      <pc:sldChg chg="modSp">
        <pc:chgData name="Glenn Parsons" userId="20cca01c-5870-4cbc-b511-b478c640e951" providerId="ADAL" clId="{AA379F58-001A-4698-9388-789769AAE0E9}" dt="2018-03-09T14:53:24.811" v="20" actId="20577"/>
        <pc:sldMkLst>
          <pc:docMk/>
          <pc:sldMk cId="2022129571" sldId="423"/>
        </pc:sldMkLst>
        <pc:spChg chg="mod">
          <ac:chgData name="Glenn Parsons" userId="20cca01c-5870-4cbc-b511-b478c640e951" providerId="ADAL" clId="{AA379F58-001A-4698-9388-789769AAE0E9}" dt="2018-03-09T14:53:24.811" v="20" actId="20577"/>
          <ac:spMkLst>
            <pc:docMk/>
            <pc:sldMk cId="2022129571" sldId="423"/>
            <ac:spMk id="4099" creationId="{00000000-0000-0000-0000-000000000000}"/>
          </ac:spMkLst>
        </pc:spChg>
      </pc:sldChg>
      <pc:sldChg chg="modSp">
        <pc:chgData name="Glenn Parsons" userId="20cca01c-5870-4cbc-b511-b478c640e951" providerId="ADAL" clId="{AA379F58-001A-4698-9388-789769AAE0E9}" dt="2018-03-09T14:57:13.319" v="99" actId="20577"/>
        <pc:sldMkLst>
          <pc:docMk/>
          <pc:sldMk cId="475830650" sldId="429"/>
        </pc:sldMkLst>
        <pc:spChg chg="mod">
          <ac:chgData name="Glenn Parsons" userId="20cca01c-5870-4cbc-b511-b478c640e951" providerId="ADAL" clId="{AA379F58-001A-4698-9388-789769AAE0E9}" dt="2018-03-09T14:57:13.319" v="99" actId="20577"/>
          <ac:spMkLst>
            <pc:docMk/>
            <pc:sldMk cId="475830650" sldId="429"/>
            <ac:spMk id="16386" creationId="{00000000-0000-0000-0000-000000000000}"/>
          </ac:spMkLst>
        </pc:spChg>
      </pc:sldChg>
      <pc:sldChg chg="modSp">
        <pc:chgData name="Glenn Parsons" userId="20cca01c-5870-4cbc-b511-b478c640e951" providerId="ADAL" clId="{AA379F58-001A-4698-9388-789769AAE0E9}" dt="2018-03-09T14:57:29.752" v="106" actId="404"/>
        <pc:sldMkLst>
          <pc:docMk/>
          <pc:sldMk cId="345521500" sldId="443"/>
        </pc:sldMkLst>
        <pc:spChg chg="mod">
          <ac:chgData name="Glenn Parsons" userId="20cca01c-5870-4cbc-b511-b478c640e951" providerId="ADAL" clId="{AA379F58-001A-4698-9388-789769AAE0E9}" dt="2018-03-09T14:57:29.752" v="106" actId="404"/>
          <ac:spMkLst>
            <pc:docMk/>
            <pc:sldMk cId="345521500" sldId="443"/>
            <ac:spMk id="16386" creationId="{00000000-0000-0000-0000-000000000000}"/>
          </ac:spMkLst>
        </pc:spChg>
      </pc:sldChg>
      <pc:sldChg chg="modSp">
        <pc:chgData name="Glenn Parsons" userId="20cca01c-5870-4cbc-b511-b478c640e951" providerId="ADAL" clId="{AA379F58-001A-4698-9388-789769AAE0E9}" dt="2018-03-09T14:59:09.789" v="123" actId="6549"/>
        <pc:sldMkLst>
          <pc:docMk/>
          <pc:sldMk cId="3502548110" sldId="454"/>
        </pc:sldMkLst>
        <pc:spChg chg="mod">
          <ac:chgData name="Glenn Parsons" userId="20cca01c-5870-4cbc-b511-b478c640e951" providerId="ADAL" clId="{AA379F58-001A-4698-9388-789769AAE0E9}" dt="2018-03-09T14:59:09.789" v="123" actId="6549"/>
          <ac:spMkLst>
            <pc:docMk/>
            <pc:sldMk cId="3502548110" sldId="454"/>
            <ac:spMk id="4099" creationId="{00000000-0000-0000-0000-000000000000}"/>
          </ac:spMkLst>
        </pc:spChg>
      </pc:sldChg>
      <pc:sldChg chg="del">
        <pc:chgData name="Glenn Parsons" userId="20cca01c-5870-4cbc-b511-b478c640e951" providerId="ADAL" clId="{AA379F58-001A-4698-9388-789769AAE0E9}" dt="2018-03-09T14:55:06.189" v="70" actId="2696"/>
        <pc:sldMkLst>
          <pc:docMk/>
          <pc:sldMk cId="2021625912" sldId="483"/>
        </pc:sldMkLst>
      </pc:sldChg>
      <pc:sldChg chg="del">
        <pc:chgData name="Glenn Parsons" userId="20cca01c-5870-4cbc-b511-b478c640e951" providerId="ADAL" clId="{AA379F58-001A-4698-9388-789769AAE0E9}" dt="2018-03-09T14:55:07.311" v="71" actId="2696"/>
        <pc:sldMkLst>
          <pc:docMk/>
          <pc:sldMk cId="1682089699" sldId="484"/>
        </pc:sldMkLst>
      </pc:sldChg>
      <pc:sldChg chg="del">
        <pc:chgData name="Glenn Parsons" userId="20cca01c-5870-4cbc-b511-b478c640e951" providerId="ADAL" clId="{AA379F58-001A-4698-9388-789769AAE0E9}" dt="2018-03-09T14:55:13.982" v="72" actId="2696"/>
        <pc:sldMkLst>
          <pc:docMk/>
          <pc:sldMk cId="931161876" sldId="485"/>
        </pc:sldMkLst>
      </pc:sldChg>
      <pc:sldChg chg="modSp">
        <pc:chgData name="Glenn Parsons" userId="20cca01c-5870-4cbc-b511-b478c640e951" providerId="ADAL" clId="{AA379F58-001A-4698-9388-789769AAE0E9}" dt="2018-03-09T14:57:56.221" v="112" actId="20577"/>
        <pc:sldMkLst>
          <pc:docMk/>
          <pc:sldMk cId="356758353" sldId="486"/>
        </pc:sldMkLst>
        <pc:spChg chg="mod">
          <ac:chgData name="Glenn Parsons" userId="20cca01c-5870-4cbc-b511-b478c640e951" providerId="ADAL" clId="{AA379F58-001A-4698-9388-789769AAE0E9}" dt="2018-03-09T14:57:56.221" v="112" actId="20577"/>
          <ac:spMkLst>
            <pc:docMk/>
            <pc:sldMk cId="356758353" sldId="486"/>
            <ac:spMk id="12290" creationId="{00000000-0000-0000-0000-000000000000}"/>
          </ac:spMkLst>
        </pc:spChg>
      </pc:sldChg>
      <pc:sldChg chg="modSp">
        <pc:chgData name="Glenn Parsons" userId="20cca01c-5870-4cbc-b511-b478c640e951" providerId="ADAL" clId="{AA379F58-001A-4698-9388-789769AAE0E9}" dt="2018-03-09T14:58:04.785" v="118" actId="20577"/>
        <pc:sldMkLst>
          <pc:docMk/>
          <pc:sldMk cId="357240681" sldId="487"/>
        </pc:sldMkLst>
        <pc:spChg chg="mod">
          <ac:chgData name="Glenn Parsons" userId="20cca01c-5870-4cbc-b511-b478c640e951" providerId="ADAL" clId="{AA379F58-001A-4698-9388-789769AAE0E9}" dt="2018-03-09T14:58:04.785" v="118" actId="20577"/>
          <ac:spMkLst>
            <pc:docMk/>
            <pc:sldMk cId="357240681" sldId="487"/>
            <ac:spMk id="13314" creationId="{00000000-0000-0000-0000-000000000000}"/>
          </ac:spMkLst>
        </pc:spChg>
      </pc:sldChg>
      <pc:sldChg chg="modSp">
        <pc:chgData name="Glenn Parsons" userId="20cca01c-5870-4cbc-b511-b478c640e951" providerId="ADAL" clId="{AA379F58-001A-4698-9388-789769AAE0E9}" dt="2018-03-09T14:56:46.282" v="92" actId="20577"/>
        <pc:sldMkLst>
          <pc:docMk/>
          <pc:sldMk cId="3698199267" sldId="488"/>
        </pc:sldMkLst>
        <pc:spChg chg="mod">
          <ac:chgData name="Glenn Parsons" userId="20cca01c-5870-4cbc-b511-b478c640e951" providerId="ADAL" clId="{AA379F58-001A-4698-9388-789769AAE0E9}" dt="2018-03-09T14:56:46.282" v="92" actId="20577"/>
          <ac:spMkLst>
            <pc:docMk/>
            <pc:sldMk cId="3698199267" sldId="488"/>
            <ac:spMk id="2" creationId="{00000000-0000-0000-0000-000000000000}"/>
          </ac:spMkLst>
        </pc:spChg>
      </pc:sldChg>
      <pc:sldChg chg="modSp">
        <pc:chgData name="Glenn Parsons" userId="20cca01c-5870-4cbc-b511-b478c640e951" providerId="ADAL" clId="{AA379F58-001A-4698-9388-789769AAE0E9}" dt="2018-03-09T14:55:21.944" v="79" actId="20577"/>
        <pc:sldMkLst>
          <pc:docMk/>
          <pc:sldMk cId="2915103356" sldId="489"/>
        </pc:sldMkLst>
        <pc:spChg chg="mod">
          <ac:chgData name="Glenn Parsons" userId="20cca01c-5870-4cbc-b511-b478c640e951" providerId="ADAL" clId="{AA379F58-001A-4698-9388-789769AAE0E9}" dt="2018-03-09T14:55:21.944" v="79" actId="20577"/>
          <ac:spMkLst>
            <pc:docMk/>
            <pc:sldMk cId="2915103356" sldId="489"/>
            <ac:spMk id="7170" creationId="{00000000-0000-0000-0000-000000000000}"/>
          </ac:spMkLst>
        </pc:spChg>
      </pc:sldChg>
      <pc:sldChg chg="modSp">
        <pc:chgData name="Glenn Parsons" userId="20cca01c-5870-4cbc-b511-b478c640e951" providerId="ADAL" clId="{AA379F58-001A-4698-9388-789769AAE0E9}" dt="2018-03-09T14:55:35.766" v="86" actId="20577"/>
        <pc:sldMkLst>
          <pc:docMk/>
          <pc:sldMk cId="3511715163" sldId="492"/>
        </pc:sldMkLst>
        <pc:spChg chg="mod">
          <ac:chgData name="Glenn Parsons" userId="20cca01c-5870-4cbc-b511-b478c640e951" providerId="ADAL" clId="{AA379F58-001A-4698-9388-789769AAE0E9}" dt="2018-03-09T14:55:35.766" v="86" actId="20577"/>
          <ac:spMkLst>
            <pc:docMk/>
            <pc:sldMk cId="3511715163" sldId="492"/>
            <ac:spMk id="13314" creationId="{00000000-0000-0000-0000-000000000000}"/>
          </ac:spMkLst>
        </pc:spChg>
      </pc:sldChg>
      <pc:sldChg chg="modSp">
        <pc:chgData name="Glenn Parsons" userId="20cca01c-5870-4cbc-b511-b478c640e951" providerId="ADAL" clId="{AA379F58-001A-4698-9388-789769AAE0E9}" dt="2018-03-09T14:54:21.984" v="48" actId="20577"/>
        <pc:sldMkLst>
          <pc:docMk/>
          <pc:sldMk cId="2511179745" sldId="494"/>
        </pc:sldMkLst>
        <pc:spChg chg="mod">
          <ac:chgData name="Glenn Parsons" userId="20cca01c-5870-4cbc-b511-b478c640e951" providerId="ADAL" clId="{AA379F58-001A-4698-9388-789769AAE0E9}" dt="2018-03-09T14:54:21.984" v="48" actId="20577"/>
          <ac:spMkLst>
            <pc:docMk/>
            <pc:sldMk cId="2511179745" sldId="494"/>
            <ac:spMk id="2" creationId="{00000000-0000-0000-0000-000000000000}"/>
          </ac:spMkLst>
        </pc:spChg>
      </pc:sldChg>
      <pc:sldChg chg="modSp">
        <pc:chgData name="Glenn Parsons" userId="20cca01c-5870-4cbc-b511-b478c640e951" providerId="ADAL" clId="{AA379F58-001A-4698-9388-789769AAE0E9}" dt="2018-03-09T14:54:54.951" v="69" actId="20577"/>
        <pc:sldMkLst>
          <pc:docMk/>
          <pc:sldMk cId="2915754183" sldId="495"/>
        </pc:sldMkLst>
        <pc:spChg chg="mod">
          <ac:chgData name="Glenn Parsons" userId="20cca01c-5870-4cbc-b511-b478c640e951" providerId="ADAL" clId="{AA379F58-001A-4698-9388-789769AAE0E9}" dt="2018-03-09T14:54:54.951" v="69" actId="20577"/>
          <ac:spMkLst>
            <pc:docMk/>
            <pc:sldMk cId="2915754183" sldId="495"/>
            <ac:spMk id="2" creationId="{00000000-0000-0000-0000-000000000000}"/>
          </ac:spMkLst>
        </pc:spChg>
      </pc:sldChg>
      <pc:sldChg chg="modSp">
        <pc:chgData name="Glenn Parsons" userId="20cca01c-5870-4cbc-b511-b478c640e951" providerId="ADAL" clId="{AA379F58-001A-4698-9388-789769AAE0E9}" dt="2018-03-09T14:54:47.338" v="62" actId="20577"/>
        <pc:sldMkLst>
          <pc:docMk/>
          <pc:sldMk cId="936913113" sldId="497"/>
        </pc:sldMkLst>
        <pc:spChg chg="mod">
          <ac:chgData name="Glenn Parsons" userId="20cca01c-5870-4cbc-b511-b478c640e951" providerId="ADAL" clId="{AA379F58-001A-4698-9388-789769AAE0E9}" dt="2018-03-09T14:54:47.338" v="62" actId="20577"/>
          <ac:spMkLst>
            <pc:docMk/>
            <pc:sldMk cId="936913113" sldId="497"/>
            <ac:spMk id="2" creationId="{00000000-0000-0000-0000-000000000000}"/>
          </ac:spMkLst>
        </pc:spChg>
      </pc:sldChg>
      <pc:sldChg chg="modSp">
        <pc:chgData name="Glenn Parsons" userId="20cca01c-5870-4cbc-b511-b478c640e951" providerId="ADAL" clId="{AA379F58-001A-4698-9388-789769AAE0E9}" dt="2018-03-09T14:53:54.161" v="27" actId="20577"/>
        <pc:sldMkLst>
          <pc:docMk/>
          <pc:sldMk cId="3021720683" sldId="499"/>
        </pc:sldMkLst>
        <pc:spChg chg="mod">
          <ac:chgData name="Glenn Parsons" userId="20cca01c-5870-4cbc-b511-b478c640e951" providerId="ADAL" clId="{AA379F58-001A-4698-9388-789769AAE0E9}" dt="2018-03-09T14:53:54.161" v="27" actId="20577"/>
          <ac:spMkLst>
            <pc:docMk/>
            <pc:sldMk cId="3021720683" sldId="499"/>
            <ac:spMk id="7170" creationId="{00000000-0000-0000-0000-000000000000}"/>
          </ac:spMkLst>
        </pc:spChg>
      </pc:sldChg>
      <pc:sldChg chg="modSp">
        <pc:chgData name="Glenn Parsons" userId="20cca01c-5870-4cbc-b511-b478c640e951" providerId="ADAL" clId="{AA379F58-001A-4698-9388-789769AAE0E9}" dt="2018-03-09T14:54:01.916" v="34" actId="20577"/>
        <pc:sldMkLst>
          <pc:docMk/>
          <pc:sldMk cId="790855862" sldId="500"/>
        </pc:sldMkLst>
        <pc:spChg chg="mod">
          <ac:chgData name="Glenn Parsons" userId="20cca01c-5870-4cbc-b511-b478c640e951" providerId="ADAL" clId="{AA379F58-001A-4698-9388-789769AAE0E9}" dt="2018-03-09T14:54:01.916" v="34" actId="20577"/>
          <ac:spMkLst>
            <pc:docMk/>
            <pc:sldMk cId="790855862" sldId="500"/>
            <ac:spMk id="7170" creationId="{00000000-0000-0000-0000-000000000000}"/>
          </ac:spMkLst>
        </pc:spChg>
      </pc:sldChg>
      <pc:sldChg chg="modSp">
        <pc:chgData name="Glenn Parsons" userId="20cca01c-5870-4cbc-b511-b478c640e951" providerId="ADAL" clId="{AA379F58-001A-4698-9388-789769AAE0E9}" dt="2018-03-09T14:54:09.361" v="41" actId="20577"/>
        <pc:sldMkLst>
          <pc:docMk/>
          <pc:sldMk cId="2948208873" sldId="501"/>
        </pc:sldMkLst>
        <pc:spChg chg="mod">
          <ac:chgData name="Glenn Parsons" userId="20cca01c-5870-4cbc-b511-b478c640e951" providerId="ADAL" clId="{AA379F58-001A-4698-9388-789769AAE0E9}" dt="2018-03-09T14:54:09.361" v="41" actId="20577"/>
          <ac:spMkLst>
            <pc:docMk/>
            <pc:sldMk cId="2948208873" sldId="501"/>
            <ac:spMk id="13314" creationId="{00000000-0000-0000-0000-000000000000}"/>
          </ac:spMkLst>
        </pc:spChg>
      </pc:sldChg>
      <pc:sldChg chg="del">
        <pc:chgData name="Glenn Parsons" userId="20cca01c-5870-4cbc-b511-b478c640e951" providerId="ADAL" clId="{AA379F58-001A-4698-9388-789769AAE0E9}" dt="2018-03-09T14:50:37.899" v="3" actId="2696"/>
        <pc:sldMkLst>
          <pc:docMk/>
          <pc:sldMk cId="1819019639" sldId="503"/>
        </pc:sldMkLst>
      </pc:sldChg>
      <pc:sldChg chg="modSp">
        <pc:chgData name="Glenn Parsons" userId="20cca01c-5870-4cbc-b511-b478c640e951" providerId="ADAL" clId="{AA379F58-001A-4698-9388-789769AAE0E9}" dt="2018-03-09T14:50:43.013" v="10" actId="20577"/>
        <pc:sldMkLst>
          <pc:docMk/>
          <pc:sldMk cId="1777233614" sldId="504"/>
        </pc:sldMkLst>
        <pc:spChg chg="mod">
          <ac:chgData name="Glenn Parsons" userId="20cca01c-5870-4cbc-b511-b478c640e951" providerId="ADAL" clId="{AA379F58-001A-4698-9388-789769AAE0E9}" dt="2018-03-09T14:50:43.013" v="10" actId="20577"/>
          <ac:spMkLst>
            <pc:docMk/>
            <pc:sldMk cId="1777233614" sldId="504"/>
            <ac:spMk id="2" creationId="{00000000-0000-0000-0000-000000000000}"/>
          </ac:spMkLst>
        </pc:spChg>
      </pc:sldChg>
      <pc:sldChg chg="modSp">
        <pc:chgData name="Glenn Parsons" userId="20cca01c-5870-4cbc-b511-b478c640e951" providerId="ADAL" clId="{AA379F58-001A-4698-9388-789769AAE0E9}" dt="2018-03-09T14:50:49.734" v="17" actId="20577"/>
        <pc:sldMkLst>
          <pc:docMk/>
          <pc:sldMk cId="3656258210" sldId="505"/>
        </pc:sldMkLst>
        <pc:spChg chg="mod">
          <ac:chgData name="Glenn Parsons" userId="20cca01c-5870-4cbc-b511-b478c640e951" providerId="ADAL" clId="{AA379F58-001A-4698-9388-789769AAE0E9}" dt="2018-03-09T14:50:49.734" v="17" actId="20577"/>
          <ac:spMkLst>
            <pc:docMk/>
            <pc:sldMk cId="3656258210" sldId="505"/>
            <ac:spMk id="2" creationId="{00000000-0000-0000-0000-000000000000}"/>
          </ac:spMkLst>
        </pc:spChg>
      </pc:sldChg>
      <pc:sldChg chg="del">
        <pc:chgData name="Glenn Parsons" userId="20cca01c-5870-4cbc-b511-b478c640e951" providerId="ADAL" clId="{AA379F58-001A-4698-9388-789769AAE0E9}" dt="2018-03-09T14:51:00.989" v="18" actId="2696"/>
        <pc:sldMkLst>
          <pc:docMk/>
          <pc:sldMk cId="236049746" sldId="506"/>
        </pc:sldMkLst>
      </pc:sldChg>
      <pc:sldChg chg="del">
        <pc:chgData name="Glenn Parsons" userId="20cca01c-5870-4cbc-b511-b478c640e951" providerId="ADAL" clId="{AA379F58-001A-4698-9388-789769AAE0E9}" dt="2018-03-09T14:49:38.854" v="1" actId="2696"/>
        <pc:sldMkLst>
          <pc:docMk/>
          <pc:sldMk cId="184973192" sldId="507"/>
        </pc:sldMkLst>
      </pc:sldChg>
      <pc:sldChg chg="del">
        <pc:chgData name="Glenn Parsons" userId="20cca01c-5870-4cbc-b511-b478c640e951" providerId="ADAL" clId="{AA379F58-001A-4698-9388-789769AAE0E9}" dt="2018-03-09T14:52:49.571" v="19" actId="2696"/>
        <pc:sldMkLst>
          <pc:docMk/>
          <pc:sldMk cId="85115033" sldId="508"/>
        </pc:sldMkLst>
      </pc:sldChg>
      <pc:sldMasterChg chg="modSp modSldLayout">
        <pc:chgData name="Glenn Parsons" userId="20cca01c-5870-4cbc-b511-b478c640e951" providerId="ADAL" clId="{AA379F58-001A-4698-9388-789769AAE0E9}" dt="2018-03-09T14:58:53.772" v="122" actId="6549"/>
        <pc:sldMasterMkLst>
          <pc:docMk/>
          <pc:sldMasterMk cId="0" sldId="2147483657"/>
        </pc:sldMasterMkLst>
        <pc:spChg chg="mod">
          <ac:chgData name="Glenn Parsons" userId="20cca01c-5870-4cbc-b511-b478c640e951" providerId="ADAL" clId="{AA379F58-001A-4698-9388-789769AAE0E9}" dt="2018-03-09T14:58:53.772" v="122" actId="6549"/>
          <ac:spMkLst>
            <pc:docMk/>
            <pc:sldMasterMk cId="0" sldId="2147483657"/>
            <ac:spMk id="329736" creationId="{00000000-0000-0000-0000-000000000000}"/>
          </ac:spMkLst>
        </pc:spChg>
        <pc:sldLayoutChg chg="modSp">
          <pc:chgData name="Glenn Parsons" userId="20cca01c-5870-4cbc-b511-b478c640e951" providerId="ADAL" clId="{AA379F58-001A-4698-9388-789769AAE0E9}" dt="2018-03-09T14:58:43.921" v="120" actId="6549"/>
          <pc:sldLayoutMkLst>
            <pc:docMk/>
            <pc:sldMasterMk cId="0" sldId="2147483657"/>
            <pc:sldLayoutMk cId="0" sldId="2147483658"/>
          </pc:sldLayoutMkLst>
          <pc:spChg chg="mod">
            <ac:chgData name="Glenn Parsons" userId="20cca01c-5870-4cbc-b511-b478c640e951" providerId="ADAL" clId="{AA379F58-001A-4698-9388-789769AAE0E9}" dt="2018-03-09T14:58:43.921" v="120" actId="6549"/>
            <ac:spMkLst>
              <pc:docMk/>
              <pc:sldMasterMk cId="0" sldId="2147483657"/>
              <pc:sldLayoutMk cId="0" sldId="2147483658"/>
              <ac:spMk id="330760" creationId="{00000000-0000-0000-0000-000000000000}"/>
            </ac:spMkLst>
          </pc:spChg>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9597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vl1pPr>
          </a:lstStyle>
          <a:p>
            <a:endParaRPr lang="en-US" altLang="en-US"/>
          </a:p>
        </p:txBody>
      </p:sp>
      <p:sp>
        <p:nvSpPr>
          <p:cNvPr id="595971"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vl1pPr>
          </a:lstStyle>
          <a:p>
            <a:endParaRPr lang="en-US" altLang="en-US"/>
          </a:p>
        </p:txBody>
      </p:sp>
      <p:sp>
        <p:nvSpPr>
          <p:cNvPr id="595972"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vl1pPr>
          </a:lstStyle>
          <a:p>
            <a:endParaRPr lang="en-US" altLang="en-US"/>
          </a:p>
        </p:txBody>
      </p:sp>
      <p:sp>
        <p:nvSpPr>
          <p:cNvPr id="595973"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fld id="{458DD877-B47C-4308-96C0-F86F851B6BC1}" type="slidenum">
              <a:rPr lang="en-US" altLang="en-US"/>
              <a:pPr/>
              <a:t>‹#›</a:t>
            </a:fld>
            <a:endParaRPr lang="en-US" altLang="en-US"/>
          </a:p>
        </p:txBody>
      </p:sp>
    </p:spTree>
    <p:extLst>
      <p:ext uri="{BB962C8B-B14F-4D97-AF65-F5344CB8AC3E}">
        <p14:creationId xmlns:p14="http://schemas.microsoft.com/office/powerpoint/2010/main" val="331882292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752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vl1pPr>
          </a:lstStyle>
          <a:p>
            <a:endParaRPr lang="en-US" altLang="en-US"/>
          </a:p>
        </p:txBody>
      </p:sp>
      <p:sp>
        <p:nvSpPr>
          <p:cNvPr id="10752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vl1pPr>
          </a:lstStyle>
          <a:p>
            <a:endParaRPr lang="en-US" altLang="en-US"/>
          </a:p>
        </p:txBody>
      </p:sp>
      <p:sp>
        <p:nvSpPr>
          <p:cNvPr id="10752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752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752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vl1pPr>
          </a:lstStyle>
          <a:p>
            <a:endParaRPr lang="en-US" altLang="en-US"/>
          </a:p>
        </p:txBody>
      </p:sp>
      <p:sp>
        <p:nvSpPr>
          <p:cNvPr id="10752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fld id="{EE959D19-1FE8-493D-A0E2-ED883022503F}" type="slidenum">
              <a:rPr lang="en-US" altLang="en-US"/>
              <a:pPr/>
              <a:t>‹#›</a:t>
            </a:fld>
            <a:endParaRPr lang="en-US" altLang="en-US"/>
          </a:p>
        </p:txBody>
      </p:sp>
    </p:spTree>
    <p:extLst>
      <p:ext uri="{BB962C8B-B14F-4D97-AF65-F5344CB8AC3E}">
        <p14:creationId xmlns:p14="http://schemas.microsoft.com/office/powerpoint/2010/main" val="3104214343"/>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fontAlgn="base">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fontAlgn="base">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fontAlgn="base">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fontAlgn="base">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E959D19-1FE8-493D-A0E2-ED883022503F}" type="slidenum">
              <a:rPr lang="en-US" altLang="en-US" smtClean="0"/>
              <a:pPr/>
              <a:t>10</a:t>
            </a:fld>
            <a:endParaRPr lang="en-US" altLang="en-US"/>
          </a:p>
        </p:txBody>
      </p:sp>
    </p:spTree>
    <p:extLst>
      <p:ext uri="{BB962C8B-B14F-4D97-AF65-F5344CB8AC3E}">
        <p14:creationId xmlns:p14="http://schemas.microsoft.com/office/powerpoint/2010/main" val="4109160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E959D19-1FE8-493D-A0E2-ED883022503F}" type="slidenum">
              <a:rPr lang="en-US" altLang="en-US" smtClean="0"/>
              <a:pPr/>
              <a:t>14</a:t>
            </a:fld>
            <a:endParaRPr lang="en-US" altLang="en-US"/>
          </a:p>
        </p:txBody>
      </p:sp>
    </p:spTree>
    <p:extLst>
      <p:ext uri="{BB962C8B-B14F-4D97-AF65-F5344CB8AC3E}">
        <p14:creationId xmlns:p14="http://schemas.microsoft.com/office/powerpoint/2010/main" val="33591997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330754" name="Rectangle 2"/>
          <p:cNvSpPr>
            <a:spLocks noChangeArrowheads="1"/>
          </p:cNvSpPr>
          <p:nvPr/>
        </p:nvSpPr>
        <p:spPr bwMode="auto">
          <a:xfrm>
            <a:off x="14288" y="6597650"/>
            <a:ext cx="9129712"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0755" name="Rectangle 3"/>
          <p:cNvSpPr>
            <a:spLocks noChangeArrowheads="1"/>
          </p:cNvSpPr>
          <p:nvPr/>
        </p:nvSpPr>
        <p:spPr bwMode="auto">
          <a:xfrm>
            <a:off x="3175" y="3175"/>
            <a:ext cx="9136063"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0757" name="Rectangle 5"/>
          <p:cNvSpPr>
            <a:spLocks noGrp="1" noChangeArrowheads="1"/>
          </p:cNvSpPr>
          <p:nvPr>
            <p:ph type="subTitle" idx="1"/>
          </p:nvPr>
        </p:nvSpPr>
        <p:spPr>
          <a:xfrm>
            <a:off x="1371600" y="3886200"/>
            <a:ext cx="6400800" cy="1752600"/>
          </a:xfrm>
        </p:spPr>
        <p:txBody>
          <a:bodyPr/>
          <a:lstStyle>
            <a:lvl1pPr marL="0" indent="0" algn="ctr">
              <a:buFontTx/>
              <a:buNone/>
              <a:defRPr/>
            </a:lvl1pPr>
          </a:lstStyle>
          <a:p>
            <a:pPr lvl="0"/>
            <a:r>
              <a:rPr lang="en-US" altLang="en-US" noProof="0"/>
              <a:t>Click to edit Master subtitle style</a:t>
            </a:r>
          </a:p>
        </p:txBody>
      </p:sp>
      <p:sp>
        <p:nvSpPr>
          <p:cNvPr id="330758" name="Text Box 6"/>
          <p:cNvSpPr txBox="1">
            <a:spLocks noChangeArrowheads="1"/>
          </p:cNvSpPr>
          <p:nvPr/>
        </p:nvSpPr>
        <p:spPr bwMode="auto">
          <a:xfrm>
            <a:off x="7958138" y="6589713"/>
            <a:ext cx="115093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spcBef>
                <a:spcPct val="50000"/>
              </a:spcBef>
            </a:pPr>
            <a:r>
              <a:rPr lang="en-US" altLang="en-US" sz="1200">
                <a:solidFill>
                  <a:schemeClr val="bg1"/>
                </a:solidFill>
              </a:rPr>
              <a:t>Page </a:t>
            </a:r>
            <a:fld id="{51AD4080-6D3A-494C-8BF2-E1F8C9265CB5}" type="slidenum">
              <a:rPr lang="en-US" altLang="en-US" sz="1200">
                <a:solidFill>
                  <a:schemeClr val="bg1"/>
                </a:solidFill>
              </a:rPr>
              <a:pPr algn="r" eaLnBrk="1" hangingPunct="1">
                <a:spcBef>
                  <a:spcPct val="50000"/>
                </a:spcBef>
              </a:pPr>
              <a:t>‹#›</a:t>
            </a:fld>
            <a:endParaRPr lang="en-US" altLang="en-US" sz="1200">
              <a:solidFill>
                <a:schemeClr val="bg1"/>
              </a:solidFill>
            </a:endParaRPr>
          </a:p>
        </p:txBody>
      </p:sp>
      <p:sp>
        <p:nvSpPr>
          <p:cNvPr id="330759" name="Text Box 7"/>
          <p:cNvSpPr txBox="1">
            <a:spLocks noChangeArrowheads="1"/>
          </p:cNvSpPr>
          <p:nvPr/>
        </p:nvSpPr>
        <p:spPr bwMode="auto">
          <a:xfrm>
            <a:off x="1828800" y="6591301"/>
            <a:ext cx="548640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eaLnBrk="1" hangingPunct="1"/>
            <a:r>
              <a:rPr lang="en-US" altLang="en-US" sz="1200" dirty="0">
                <a:solidFill>
                  <a:schemeClr val="bg1"/>
                </a:solidFill>
              </a:rPr>
              <a:t>IEEE 802 LMSC</a:t>
            </a:r>
          </a:p>
        </p:txBody>
      </p:sp>
      <p:sp>
        <p:nvSpPr>
          <p:cNvPr id="330760" name="Text Box 8"/>
          <p:cNvSpPr txBox="1">
            <a:spLocks noChangeArrowheads="1"/>
          </p:cNvSpPr>
          <p:nvPr/>
        </p:nvSpPr>
        <p:spPr bwMode="auto">
          <a:xfrm>
            <a:off x="0" y="6589713"/>
            <a:ext cx="118013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lang="en-US" altLang="en-US" sz="1200" dirty="0">
                <a:solidFill>
                  <a:schemeClr val="bg1"/>
                </a:solidFill>
              </a:rPr>
              <a:t>ec-18-0221-00</a:t>
            </a:r>
          </a:p>
        </p:txBody>
      </p:sp>
      <p:grpSp>
        <p:nvGrpSpPr>
          <p:cNvPr id="330761" name="Group 9"/>
          <p:cNvGrpSpPr>
            <a:grpSpLocks/>
          </p:cNvGrpSpPr>
          <p:nvPr/>
        </p:nvGrpSpPr>
        <p:grpSpPr bwMode="auto">
          <a:xfrm>
            <a:off x="8316913" y="5876925"/>
            <a:ext cx="793750" cy="709613"/>
            <a:chOff x="3288" y="3482"/>
            <a:chExt cx="500" cy="447"/>
          </a:xfrm>
        </p:grpSpPr>
        <p:sp>
          <p:nvSpPr>
            <p:cNvPr id="330762" name="Rectangle 10"/>
            <p:cNvSpPr>
              <a:spLocks noChangeArrowheads="1"/>
            </p:cNvSpPr>
            <p:nvPr userDrawn="1"/>
          </p:nvSpPr>
          <p:spPr bwMode="auto">
            <a:xfrm>
              <a:off x="3288" y="3521"/>
              <a:ext cx="454" cy="363"/>
            </a:xfrm>
            <a:prstGeom prst="rect">
              <a:avLst/>
            </a:prstGeom>
            <a:solidFill>
              <a:srgbClr val="2FB1DF"/>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0763" name="Text Box 11"/>
            <p:cNvSpPr txBox="1">
              <a:spLocks noChangeArrowheads="1"/>
            </p:cNvSpPr>
            <p:nvPr userDrawn="1"/>
          </p:nvSpPr>
          <p:spPr bwMode="auto">
            <a:xfrm>
              <a:off x="3297" y="3482"/>
              <a:ext cx="485" cy="2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300" b="1">
                  <a:solidFill>
                    <a:schemeClr val="bg1"/>
                  </a:solidFill>
                </a:rPr>
                <a:t>EEE</a:t>
              </a:r>
            </a:p>
          </p:txBody>
        </p:sp>
        <p:sp>
          <p:nvSpPr>
            <p:cNvPr id="330764" name="Line 12"/>
            <p:cNvSpPr>
              <a:spLocks noChangeShapeType="1"/>
            </p:cNvSpPr>
            <p:nvPr userDrawn="1"/>
          </p:nvSpPr>
          <p:spPr bwMode="auto">
            <a:xfrm>
              <a:off x="3331" y="3542"/>
              <a:ext cx="0" cy="317"/>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30765" name="Text Box 13"/>
            <p:cNvSpPr txBox="1">
              <a:spLocks noChangeArrowheads="1"/>
            </p:cNvSpPr>
            <p:nvPr userDrawn="1"/>
          </p:nvSpPr>
          <p:spPr bwMode="auto">
            <a:xfrm>
              <a:off x="3303" y="3641"/>
              <a:ext cx="48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ltLang="en-US" b="1">
                  <a:solidFill>
                    <a:schemeClr val="bg1"/>
                  </a:solidFill>
                </a:rPr>
                <a:t>802</a:t>
              </a:r>
            </a:p>
          </p:txBody>
        </p:sp>
      </p:grpSp>
      <p:sp>
        <p:nvSpPr>
          <p:cNvPr id="2" name="Title 1"/>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8517414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78600" y="404813"/>
            <a:ext cx="2108200" cy="546258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50825" y="404813"/>
            <a:ext cx="6175375" cy="546258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809920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4620151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Tree>
    <p:extLst>
      <p:ext uri="{BB962C8B-B14F-4D97-AF65-F5344CB8AC3E}">
        <p14:creationId xmlns:p14="http://schemas.microsoft.com/office/powerpoint/2010/main" val="16299568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50825" y="1341438"/>
            <a:ext cx="4038600" cy="452596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441825" y="1341438"/>
            <a:ext cx="4038600" cy="452596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1026836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dirty="0"/>
              <a:t>Click to edit Master title style</a:t>
            </a:r>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2525147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0254959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9806496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Tree>
    <p:extLst>
      <p:ext uri="{BB962C8B-B14F-4D97-AF65-F5344CB8AC3E}">
        <p14:creationId xmlns:p14="http://schemas.microsoft.com/office/powerpoint/2010/main" val="25083266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Tree>
    <p:extLst>
      <p:ext uri="{BB962C8B-B14F-4D97-AF65-F5344CB8AC3E}">
        <p14:creationId xmlns:p14="http://schemas.microsoft.com/office/powerpoint/2010/main" val="8452874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29730" name="Rectangle 2"/>
          <p:cNvSpPr>
            <a:spLocks noChangeArrowheads="1"/>
          </p:cNvSpPr>
          <p:nvPr/>
        </p:nvSpPr>
        <p:spPr bwMode="auto">
          <a:xfrm>
            <a:off x="0" y="6604000"/>
            <a:ext cx="9139238" cy="260350"/>
          </a:xfrm>
          <a:prstGeom prst="rect">
            <a:avLst/>
          </a:prstGeom>
          <a:solidFill>
            <a:srgbClr val="2FB1DF"/>
          </a:solidFill>
          <a:ln w="9525">
            <a:solidFill>
              <a:srgbClr val="2FB1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9731" name="Rectangle 3"/>
          <p:cNvSpPr>
            <a:spLocks noChangeArrowheads="1"/>
          </p:cNvSpPr>
          <p:nvPr/>
        </p:nvSpPr>
        <p:spPr bwMode="auto">
          <a:xfrm>
            <a:off x="3175" y="3175"/>
            <a:ext cx="9136063" cy="260350"/>
          </a:xfrm>
          <a:prstGeom prst="rect">
            <a:avLst/>
          </a:prstGeom>
          <a:solidFill>
            <a:srgbClr val="2FB1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9732" name="Rectangle 4"/>
          <p:cNvSpPr>
            <a:spLocks noGrp="1" noChangeArrowheads="1"/>
          </p:cNvSpPr>
          <p:nvPr>
            <p:ph type="title"/>
          </p:nvPr>
        </p:nvSpPr>
        <p:spPr bwMode="auto">
          <a:xfrm>
            <a:off x="457200" y="404813"/>
            <a:ext cx="8229600" cy="792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329733" name="Rectangle 5"/>
          <p:cNvSpPr>
            <a:spLocks noGrp="1" noChangeArrowheads="1"/>
          </p:cNvSpPr>
          <p:nvPr>
            <p:ph type="body" idx="1"/>
          </p:nvPr>
        </p:nvSpPr>
        <p:spPr bwMode="auto">
          <a:xfrm>
            <a:off x="250825" y="1341438"/>
            <a:ext cx="8229600" cy="4525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329734" name="Line 6"/>
          <p:cNvSpPr>
            <a:spLocks noChangeShapeType="1"/>
          </p:cNvSpPr>
          <p:nvPr/>
        </p:nvSpPr>
        <p:spPr bwMode="auto">
          <a:xfrm>
            <a:off x="395288" y="1268413"/>
            <a:ext cx="8353425" cy="0"/>
          </a:xfrm>
          <a:prstGeom prst="line">
            <a:avLst/>
          </a:prstGeom>
          <a:noFill/>
          <a:ln w="9525">
            <a:solidFill>
              <a:srgbClr val="2FADD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29735" name="Text Box 7"/>
          <p:cNvSpPr txBox="1">
            <a:spLocks noChangeArrowheads="1"/>
          </p:cNvSpPr>
          <p:nvPr/>
        </p:nvSpPr>
        <p:spPr bwMode="auto">
          <a:xfrm>
            <a:off x="7958138" y="6589713"/>
            <a:ext cx="115093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spcBef>
                <a:spcPct val="50000"/>
              </a:spcBef>
            </a:pPr>
            <a:r>
              <a:rPr lang="en-US" altLang="en-US" sz="1200">
                <a:solidFill>
                  <a:schemeClr val="bg1"/>
                </a:solidFill>
              </a:rPr>
              <a:t>Page </a:t>
            </a:r>
            <a:fld id="{7E0ED744-2AD2-45F1-9385-55C79C00BA3B}" type="slidenum">
              <a:rPr lang="en-US" altLang="en-US" sz="1200">
                <a:solidFill>
                  <a:schemeClr val="bg1"/>
                </a:solidFill>
              </a:rPr>
              <a:pPr algn="r" eaLnBrk="1" hangingPunct="1">
                <a:spcBef>
                  <a:spcPct val="50000"/>
                </a:spcBef>
              </a:pPr>
              <a:t>‹#›</a:t>
            </a:fld>
            <a:endParaRPr lang="en-US" altLang="en-US" sz="1200">
              <a:solidFill>
                <a:schemeClr val="bg1"/>
              </a:solidFill>
            </a:endParaRPr>
          </a:p>
        </p:txBody>
      </p:sp>
      <p:sp>
        <p:nvSpPr>
          <p:cNvPr id="329736" name="Text Box 8"/>
          <p:cNvSpPr txBox="1">
            <a:spLocks noChangeArrowheads="1"/>
          </p:cNvSpPr>
          <p:nvPr userDrawn="1"/>
        </p:nvSpPr>
        <p:spPr bwMode="auto">
          <a:xfrm>
            <a:off x="0" y="6586539"/>
            <a:ext cx="198120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altLang="en-US" sz="1200" dirty="0">
                <a:solidFill>
                  <a:schemeClr val="bg1"/>
                </a:solidFill>
              </a:rPr>
              <a:t>ec-18-0221-00</a:t>
            </a:r>
          </a:p>
          <a:p>
            <a:pPr eaLnBrk="1" hangingPunct="1"/>
            <a:endParaRPr lang="en-US" altLang="en-US" sz="1200" dirty="0">
              <a:solidFill>
                <a:schemeClr val="bg1"/>
              </a:solidFill>
            </a:endParaRPr>
          </a:p>
        </p:txBody>
      </p:sp>
      <p:sp>
        <p:nvSpPr>
          <p:cNvPr id="329737" name="Text Box 9"/>
          <p:cNvSpPr txBox="1">
            <a:spLocks noChangeArrowheads="1"/>
          </p:cNvSpPr>
          <p:nvPr/>
        </p:nvSpPr>
        <p:spPr bwMode="auto">
          <a:xfrm>
            <a:off x="1828800" y="6591301"/>
            <a:ext cx="548640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eaLnBrk="1" hangingPunct="1"/>
            <a:r>
              <a:rPr lang="en-US" altLang="en-US" sz="1200" dirty="0">
                <a:solidFill>
                  <a:schemeClr val="bg1"/>
                </a:solidFill>
              </a:rPr>
              <a:t>IEEE 802 LMSC</a:t>
            </a:r>
          </a:p>
        </p:txBody>
      </p:sp>
      <p:grpSp>
        <p:nvGrpSpPr>
          <p:cNvPr id="329748" name="Group 20"/>
          <p:cNvGrpSpPr>
            <a:grpSpLocks/>
          </p:cNvGrpSpPr>
          <p:nvPr/>
        </p:nvGrpSpPr>
        <p:grpSpPr bwMode="auto">
          <a:xfrm>
            <a:off x="8316913" y="5876925"/>
            <a:ext cx="793750" cy="709613"/>
            <a:chOff x="3288" y="3482"/>
            <a:chExt cx="500" cy="447"/>
          </a:xfrm>
        </p:grpSpPr>
        <p:sp>
          <p:nvSpPr>
            <p:cNvPr id="329746" name="Rectangle 18"/>
            <p:cNvSpPr>
              <a:spLocks noChangeArrowheads="1"/>
            </p:cNvSpPr>
            <p:nvPr userDrawn="1"/>
          </p:nvSpPr>
          <p:spPr bwMode="auto">
            <a:xfrm>
              <a:off x="3288" y="3521"/>
              <a:ext cx="454" cy="363"/>
            </a:xfrm>
            <a:prstGeom prst="rect">
              <a:avLst/>
            </a:prstGeom>
            <a:solidFill>
              <a:srgbClr val="2FB1DF"/>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9743" name="Text Box 15"/>
            <p:cNvSpPr txBox="1">
              <a:spLocks noChangeArrowheads="1"/>
            </p:cNvSpPr>
            <p:nvPr userDrawn="1"/>
          </p:nvSpPr>
          <p:spPr bwMode="auto">
            <a:xfrm>
              <a:off x="3297" y="3482"/>
              <a:ext cx="485" cy="2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300" b="1">
                  <a:solidFill>
                    <a:schemeClr val="bg1"/>
                  </a:solidFill>
                </a:rPr>
                <a:t>EEE</a:t>
              </a:r>
            </a:p>
          </p:txBody>
        </p:sp>
        <p:sp>
          <p:nvSpPr>
            <p:cNvPr id="329745" name="Line 17"/>
            <p:cNvSpPr>
              <a:spLocks noChangeShapeType="1"/>
            </p:cNvSpPr>
            <p:nvPr userDrawn="1"/>
          </p:nvSpPr>
          <p:spPr bwMode="auto">
            <a:xfrm>
              <a:off x="3331" y="3542"/>
              <a:ext cx="0" cy="317"/>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29747" name="Text Box 19"/>
            <p:cNvSpPr txBox="1">
              <a:spLocks noChangeArrowheads="1"/>
            </p:cNvSpPr>
            <p:nvPr userDrawn="1"/>
          </p:nvSpPr>
          <p:spPr bwMode="auto">
            <a:xfrm>
              <a:off x="3303" y="3641"/>
              <a:ext cx="48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ltLang="en-US" b="1">
                  <a:solidFill>
                    <a:schemeClr val="bg1"/>
                  </a:solidFill>
                </a:rPr>
                <a:t>802</a:t>
              </a:r>
            </a:p>
          </p:txBody>
        </p:sp>
      </p:grpSp>
    </p:spTree>
  </p:cSld>
  <p:clrMap bg1="lt1" tx1="dk1" bg2="lt2" tx2="dk2" accent1="accent1" accent2="accent2" accent3="accent3" accent4="accent4" accent5="accent5" accent6="accent6" hlink="hlink" folHlink="folHlink"/>
  <p:sldLayoutIdLst>
    <p:sldLayoutId id="2147483658"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Lst>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Arial" panose="020B0604020202020204" pitchFamily="34" charset="0"/>
        </a:defRPr>
      </a:lvl2pPr>
      <a:lvl3pPr algn="ctr" rtl="0" eaLnBrk="1" fontAlgn="base" hangingPunct="1">
        <a:spcBef>
          <a:spcPct val="0"/>
        </a:spcBef>
        <a:spcAft>
          <a:spcPct val="0"/>
        </a:spcAft>
        <a:defRPr sz="3600">
          <a:solidFill>
            <a:schemeClr val="tx2"/>
          </a:solidFill>
          <a:latin typeface="Arial" panose="020B0604020202020204" pitchFamily="34" charset="0"/>
        </a:defRPr>
      </a:lvl3pPr>
      <a:lvl4pPr algn="ctr" rtl="0" eaLnBrk="1" fontAlgn="base" hangingPunct="1">
        <a:spcBef>
          <a:spcPct val="0"/>
        </a:spcBef>
        <a:spcAft>
          <a:spcPct val="0"/>
        </a:spcAft>
        <a:defRPr sz="3600">
          <a:solidFill>
            <a:schemeClr val="tx2"/>
          </a:solidFill>
          <a:latin typeface="Arial" panose="020B0604020202020204" pitchFamily="34" charset="0"/>
        </a:defRPr>
      </a:lvl4pPr>
      <a:lvl5pPr algn="ctr" rtl="0" eaLnBrk="1" fontAlgn="base" hangingPunct="1">
        <a:spcBef>
          <a:spcPct val="0"/>
        </a:spcBef>
        <a:spcAft>
          <a:spcPct val="0"/>
        </a:spcAft>
        <a:defRPr sz="3600">
          <a:solidFill>
            <a:schemeClr val="tx2"/>
          </a:solidFill>
          <a:latin typeface="Arial" panose="020B0604020202020204" pitchFamily="34" charset="0"/>
        </a:defRPr>
      </a:lvl5pPr>
      <a:lvl6pPr marL="457200" algn="ctr" rtl="0" eaLnBrk="1" fontAlgn="base" hangingPunct="1">
        <a:spcBef>
          <a:spcPct val="0"/>
        </a:spcBef>
        <a:spcAft>
          <a:spcPct val="0"/>
        </a:spcAft>
        <a:defRPr sz="3600">
          <a:solidFill>
            <a:schemeClr val="tx2"/>
          </a:solidFill>
          <a:latin typeface="Arial" panose="020B0604020202020204" pitchFamily="34" charset="0"/>
        </a:defRPr>
      </a:lvl6pPr>
      <a:lvl7pPr marL="914400" algn="ctr" rtl="0" eaLnBrk="1" fontAlgn="base" hangingPunct="1">
        <a:spcBef>
          <a:spcPct val="0"/>
        </a:spcBef>
        <a:spcAft>
          <a:spcPct val="0"/>
        </a:spcAft>
        <a:defRPr sz="3600">
          <a:solidFill>
            <a:schemeClr val="tx2"/>
          </a:solidFill>
          <a:latin typeface="Arial" panose="020B0604020202020204" pitchFamily="34" charset="0"/>
        </a:defRPr>
      </a:lvl7pPr>
      <a:lvl8pPr marL="1371600" algn="ctr" rtl="0" eaLnBrk="1" fontAlgn="base" hangingPunct="1">
        <a:spcBef>
          <a:spcPct val="0"/>
        </a:spcBef>
        <a:spcAft>
          <a:spcPct val="0"/>
        </a:spcAft>
        <a:defRPr sz="3600">
          <a:solidFill>
            <a:schemeClr val="tx2"/>
          </a:solidFill>
          <a:latin typeface="Arial" panose="020B0604020202020204" pitchFamily="34" charset="0"/>
        </a:defRPr>
      </a:lvl8pPr>
      <a:lvl9pPr marL="1828800" algn="ctr" rtl="0" eaLnBrk="1" fontAlgn="base" hangingPunct="1">
        <a:spcBef>
          <a:spcPct val="0"/>
        </a:spcBef>
        <a:spcAft>
          <a:spcPct val="0"/>
        </a:spcAft>
        <a:defRPr sz="3600">
          <a:solidFill>
            <a:schemeClr val="tx2"/>
          </a:solidFill>
          <a:latin typeface="Arial" panose="020B0604020202020204" pitchFamily="34"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ww.ieee802.org/1/files/private/as-rev-drafts/d7/802-1AS-rev-d7-3-dis-v01.pdf" TargetMode="External"/><Relationship Id="rId2" Type="http://schemas.openxmlformats.org/officeDocument/2006/relationships/notesSlide" Target="../notesSlides/notesSlide1.xml"/><Relationship Id="rId1" Type="http://schemas.openxmlformats.org/officeDocument/2006/relationships/slideLayout" Target="../slideLayouts/slideLayout6.xml"/><Relationship Id="rId5" Type="http://schemas.openxmlformats.org/officeDocument/2006/relationships/image" Target="../media/image1.emf"/><Relationship Id="rId4" Type="http://schemas.openxmlformats.org/officeDocument/2006/relationships/hyperlink" Target="http://www.ieee802.org/1/files/private/as-rev-drafts/d7/802-1AS-rev-d7-0-dis.pdf"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hyperlink" Target="https://mentor.ieee.org/802-ec/dcn/15/ec-15-0072-00-ACSD-802-1qcn.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www.ieee802.org/1/files/private/cy-drafts/d2/802-1Qcy-d2-5-dis.pdf" TargetMode="External"/><Relationship Id="rId2" Type="http://schemas.openxmlformats.org/officeDocument/2006/relationships/notesSlide" Target="../notesSlides/notesSlide2.xml"/><Relationship Id="rId1" Type="http://schemas.openxmlformats.org/officeDocument/2006/relationships/slideLayout" Target="../slideLayouts/slideLayout6.xml"/><Relationship Id="rId4" Type="http://schemas.openxmlformats.org/officeDocument/2006/relationships/image" Target="../media/image2.emf"/></Relationships>
</file>

<file path=ppt/slides/_rels/slide15.xml.rels><?xml version="1.0" encoding="UTF-8" standalone="yes"?>
<Relationships xmlns="http://schemas.openxmlformats.org/package/2006/relationships"><Relationship Id="rId2" Type="http://schemas.openxmlformats.org/officeDocument/2006/relationships/hyperlink" Target="https://mentor.ieee.org/802-ec/dcn/18/ec-18-0162-00-ACSD-802-1cf.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www.ieee802.org/1/files/private/cf-drafts/d3/802-1cf-d3-0-dis.pdf" TargetMode="External"/><Relationship Id="rId2" Type="http://schemas.openxmlformats.org/officeDocument/2006/relationships/hyperlink" Target="http://www.ieee802.org/1/files/private/cf-drafts/d2/802-1cf-d2-2-dis.pdf" TargetMode="Externa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hyperlink" Target="http://www.ieee802.org/1/files/public/docs2018/liaison-response-LNI-4-0-1118-v01.pdf" TargetMode="Externa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hyperlink" Target="http://www.ieee802.org/1/files/public/docs2018/liaison-response-IEC-TC57WG10-1118-v01.pdf" TargetMode="Externa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hyperlink" Target="http://www.ieee802.org/1/files/public/docs2018/liaison-response-Avnu-best-practices-1118-v01.pdf" TargetMode="Externa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hyperlink" Target="http://www.ieee802.org/1/files/public/docs2018/liaison-BBF-CFM-YANG-update-1118-v01.pdf" TargetMode="External"/><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hyperlink" Target="http://www.ieee802.org/1/files/public/docs2018/liaison-response-ITU-T-SG15-LS125-LS164-sync-1118-v01.pdf" TargetMode="Externa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www.ieee802.org/1/files/public/docs2018/liaison-response-ITU-T-SG15-LS159-YANG-coord-1118-v01.pdf" TargetMode="External"/><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3" Type="http://schemas.openxmlformats.org/officeDocument/2006/relationships/hyperlink" Target="http://ieee802.org/1/files/public/docs2018/SC6CommentResponse1AR2018-v01.pdf" TargetMode="External"/><Relationship Id="rId2" Type="http://schemas.openxmlformats.org/officeDocument/2006/relationships/hyperlink" Target="http://ieee802.org/1/files/public/docs2018/SC6CommentResponse1AEcg2018-v02.pdf"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hyperlink" Target="http://www.ieee802.org/1/files/public/docs2018/de-CSD-1118-v01.pdf" TargetMode="External"/><Relationship Id="rId2" Type="http://schemas.openxmlformats.org/officeDocument/2006/relationships/hyperlink" Target="http://ieee802.org/1/files/public/docs2018/de-PAR-1118-v01.pdf"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www.ieee802.org/1/files/public/docs2018/dg-CSD-1118-v01.pdf" TargetMode="External"/><Relationship Id="rId2" Type="http://schemas.openxmlformats.org/officeDocument/2006/relationships/hyperlink" Target="http://ieee802.org/1/files/public/docs2018/dg-PAR-1118-v01.pdf"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www.ieee802.org/1/files/public/docs2018/df-CSD-1118-v01.pdf" TargetMode="External"/><Relationship Id="rId2" Type="http://schemas.openxmlformats.org/officeDocument/2006/relationships/hyperlink" Target="http://ieee802.org/1/files/public/docs2018/df-PAR-1118-v01.pdf"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hyperlink" Target="http://www.ieee802.org/1/files/public/docs2014/new-802-1AS-rev-draft-csd-1114-v2.pptx"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85800" y="2130425"/>
            <a:ext cx="7772400" cy="1470025"/>
          </a:xfrm>
        </p:spPr>
        <p:txBody>
          <a:bodyPr/>
          <a:lstStyle/>
          <a:p>
            <a:r>
              <a:rPr lang="en-US" altLang="en-US" dirty="0"/>
              <a:t>802.1 consent agenda Motions for EC agenda, including supporting material</a:t>
            </a:r>
            <a:endParaRPr lang="en-US" dirty="0"/>
          </a:p>
        </p:txBody>
      </p:sp>
      <p:sp>
        <p:nvSpPr>
          <p:cNvPr id="5" name="Rectangle 3"/>
          <p:cNvSpPr>
            <a:spLocks noGrp="1" noChangeArrowheads="1"/>
          </p:cNvSpPr>
          <p:nvPr>
            <p:ph type="subTitle" idx="1"/>
          </p:nvPr>
        </p:nvSpPr>
        <p:spPr>
          <a:xfrm>
            <a:off x="990600" y="5257800"/>
            <a:ext cx="6400800" cy="990600"/>
          </a:xfrm>
        </p:spPr>
        <p:txBody>
          <a:bodyPr/>
          <a:lstStyle/>
          <a:p>
            <a:pPr algn="l">
              <a:buFont typeface="Monotype Sorts"/>
              <a:buNone/>
            </a:pPr>
            <a:r>
              <a:rPr lang="en-US" altLang="en-US" sz="2400" i="1" dirty="0"/>
              <a:t>Closing IEEE 802 EC</a:t>
            </a:r>
            <a:br>
              <a:rPr lang="en-US" altLang="en-US" sz="2400" i="1" dirty="0"/>
            </a:br>
            <a:r>
              <a:rPr lang="en-US" altLang="en-US" sz="2400" i="1" dirty="0"/>
              <a:t>November 2018, Bangkok</a:t>
            </a:r>
          </a:p>
        </p:txBody>
      </p:sp>
    </p:spTree>
    <p:extLst>
      <p:ext uri="{BB962C8B-B14F-4D97-AF65-F5344CB8AC3E}">
        <p14:creationId xmlns:p14="http://schemas.microsoft.com/office/powerpoint/2010/main" val="8056943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792162"/>
          </a:xfrm>
        </p:spPr>
        <p:txBody>
          <a:bodyPr/>
          <a:lstStyle/>
          <a:p>
            <a:r>
              <a:rPr lang="en-US" altLang="en-US" sz="3200" dirty="0"/>
              <a:t>Supporting information </a:t>
            </a:r>
            <a:r>
              <a:rPr lang="en-US" dirty="0"/>
              <a:t>P802.1AS-Rev</a:t>
            </a:r>
            <a:endParaRPr lang="en-US" sz="3200" dirty="0"/>
          </a:p>
        </p:txBody>
      </p:sp>
      <p:sp>
        <p:nvSpPr>
          <p:cNvPr id="3" name="Rectangle 2"/>
          <p:cNvSpPr/>
          <p:nvPr/>
        </p:nvSpPr>
        <p:spPr>
          <a:xfrm>
            <a:off x="76200" y="1219200"/>
            <a:ext cx="5791200" cy="5509200"/>
          </a:xfrm>
          <a:prstGeom prst="rect">
            <a:avLst/>
          </a:prstGeom>
        </p:spPr>
        <p:txBody>
          <a:bodyPr wrap="square">
            <a:spAutoFit/>
          </a:bodyPr>
          <a:lstStyle/>
          <a:p>
            <a:pPr marL="285750" indent="-285750">
              <a:buFont typeface="Arial" panose="020B0604020202020204" pitchFamily="34" charset="0"/>
              <a:buChar char="•"/>
            </a:pPr>
            <a:r>
              <a:rPr lang="en-US" sz="2200" dirty="0"/>
              <a:t>WG ballot closed: 27 August 2018</a:t>
            </a:r>
          </a:p>
          <a:p>
            <a:pPr marL="285750" indent="-285750">
              <a:buFont typeface="Arial" panose="020B0604020202020204" pitchFamily="34" charset="0"/>
              <a:buChar char="•"/>
            </a:pPr>
            <a:r>
              <a:rPr lang="en-US" sz="2200" dirty="0"/>
              <a:t>The ballot resulted in </a:t>
            </a:r>
          </a:p>
          <a:p>
            <a:pPr marL="742950" lvl="1" indent="-285750">
              <a:buFont typeface="Arial" panose="020B0604020202020204" pitchFamily="34" charset="0"/>
              <a:buChar char="•"/>
            </a:pPr>
            <a:r>
              <a:rPr lang="en-US" sz="2200" dirty="0"/>
              <a:t>2 outstanding Disapprove votes</a:t>
            </a:r>
          </a:p>
          <a:p>
            <a:pPr marL="742950" lvl="1" indent="-285750">
              <a:buFont typeface="Arial" panose="020B0604020202020204" pitchFamily="34" charset="0"/>
              <a:buChar char="•"/>
            </a:pPr>
            <a:r>
              <a:rPr lang="en-US" sz="2200" dirty="0"/>
              <a:t>0 outstanding Must Be satisfied comments</a:t>
            </a:r>
          </a:p>
          <a:p>
            <a:pPr marL="285750" indent="-285750">
              <a:buFont typeface="Arial" panose="020B0604020202020204" pitchFamily="34" charset="0"/>
              <a:buChar char="•"/>
            </a:pPr>
            <a:r>
              <a:rPr lang="en-US" sz="2200" dirty="0"/>
              <a:t>Comment resolution available here: </a:t>
            </a:r>
            <a:r>
              <a:rPr lang="en-US" sz="2200" dirty="0">
                <a:hlinkClick r:id="rId3"/>
              </a:rPr>
              <a:t>http://www.ieee802.org/1/files/private/as-rev-drafts/d7/802-1AS-rev-d7-3-dis-v01.pdf</a:t>
            </a:r>
            <a:r>
              <a:rPr lang="en-US" sz="2200" dirty="0"/>
              <a:t> </a:t>
            </a:r>
            <a:endParaRPr lang="en-US" sz="2200" dirty="0">
              <a:hlinkClick r:id="rId4"/>
            </a:endParaRPr>
          </a:p>
          <a:p>
            <a:pPr marL="285750" indent="-285750">
              <a:buFont typeface="Arial" panose="020B0604020202020204" pitchFamily="34" charset="0"/>
              <a:buChar char="•"/>
            </a:pPr>
            <a:r>
              <a:rPr lang="en-US" sz="2200" dirty="0"/>
              <a:t>Recirculation ballot will be conducted during November with comment resolution during December/January on the TSN TG calls. A possible final recirculation in January, if required, with comment resolution at the January Interim and on the TSN TG calls.</a:t>
            </a:r>
          </a:p>
        </p:txBody>
      </p:sp>
      <p:sp>
        <p:nvSpPr>
          <p:cNvPr id="7" name="TextBox 6"/>
          <p:cNvSpPr txBox="1"/>
          <p:nvPr/>
        </p:nvSpPr>
        <p:spPr>
          <a:xfrm>
            <a:off x="6653870" y="1631165"/>
            <a:ext cx="2032929" cy="461665"/>
          </a:xfrm>
          <a:prstGeom prst="rect">
            <a:avLst/>
          </a:prstGeom>
          <a:noFill/>
        </p:spPr>
        <p:txBody>
          <a:bodyPr wrap="none" rtlCol="0">
            <a:spAutoFit/>
          </a:bodyPr>
          <a:lstStyle/>
          <a:p>
            <a:r>
              <a:rPr lang="en-US" dirty="0"/>
              <a:t>Ballot results:</a:t>
            </a:r>
          </a:p>
        </p:txBody>
      </p:sp>
      <p:pic>
        <p:nvPicPr>
          <p:cNvPr id="5" name="Picture 4">
            <a:extLst>
              <a:ext uri="{FF2B5EF4-FFF2-40B4-BE49-F238E27FC236}">
                <a16:creationId xmlns:a16="http://schemas.microsoft.com/office/drawing/2014/main" id="{C4C238AE-12EC-4F72-B4CE-2900D8E14215}"/>
              </a:ext>
            </a:extLst>
          </p:cNvPr>
          <p:cNvPicPr>
            <a:picLocks noChangeAspect="1"/>
          </p:cNvPicPr>
          <p:nvPr/>
        </p:nvPicPr>
        <p:blipFill>
          <a:blip r:embed="rId5"/>
          <a:stretch>
            <a:fillRect/>
          </a:stretch>
        </p:blipFill>
        <p:spPr>
          <a:xfrm>
            <a:off x="5694634" y="2135548"/>
            <a:ext cx="3373166" cy="1959182"/>
          </a:xfrm>
          <a:prstGeom prst="rect">
            <a:avLst/>
          </a:prstGeom>
        </p:spPr>
      </p:pic>
    </p:spTree>
    <p:extLst>
      <p:ext uri="{BB962C8B-B14F-4D97-AF65-F5344CB8AC3E}">
        <p14:creationId xmlns:p14="http://schemas.microsoft.com/office/powerpoint/2010/main" val="4928628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Supporting information </a:t>
            </a:r>
            <a:r>
              <a:rPr lang="en-US" dirty="0"/>
              <a:t>P802.1AS-Rev</a:t>
            </a:r>
          </a:p>
        </p:txBody>
      </p:sp>
      <p:sp>
        <p:nvSpPr>
          <p:cNvPr id="3" name="Content Placeholder 2"/>
          <p:cNvSpPr>
            <a:spLocks noGrp="1"/>
          </p:cNvSpPr>
          <p:nvPr>
            <p:ph idx="1"/>
          </p:nvPr>
        </p:nvSpPr>
        <p:spPr/>
        <p:txBody>
          <a:bodyPr/>
          <a:lstStyle/>
          <a:p>
            <a:r>
              <a:rPr lang="en-US" dirty="0"/>
              <a:t>Voters with outstanding Disapprove votes:</a:t>
            </a:r>
          </a:p>
          <a:p>
            <a:pPr lvl="1"/>
            <a:r>
              <a:rPr lang="en-US" dirty="0" err="1"/>
              <a:t>Boiger</a:t>
            </a:r>
            <a:r>
              <a:rPr lang="en-US" dirty="0"/>
              <a:t>, Christian</a:t>
            </a:r>
          </a:p>
          <a:p>
            <a:pPr lvl="1"/>
            <a:r>
              <a:rPr lang="en-US" dirty="0"/>
              <a:t>Cummings, Rodney</a:t>
            </a:r>
          </a:p>
          <a:p>
            <a:pPr lvl="1"/>
            <a:endParaRPr lang="en-US" dirty="0"/>
          </a:p>
          <a:p>
            <a:r>
              <a:rPr lang="en-US" dirty="0"/>
              <a:t>These voters have indicated that they are satisfied with the disposition of their comments, but they would like to see the next draft.</a:t>
            </a:r>
          </a:p>
          <a:p>
            <a:pPr lvl="1"/>
            <a:endParaRPr lang="en-US" dirty="0"/>
          </a:p>
          <a:p>
            <a:pPr lvl="1"/>
            <a:endParaRPr lang="en-US" dirty="0"/>
          </a:p>
        </p:txBody>
      </p:sp>
    </p:spTree>
    <p:extLst>
      <p:ext uri="{BB962C8B-B14F-4D97-AF65-F5344CB8AC3E}">
        <p14:creationId xmlns:p14="http://schemas.microsoft.com/office/powerpoint/2010/main" val="21431573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CA" altLang="en-US" sz="4800" dirty="0"/>
              <a:t>Drafts to </a:t>
            </a:r>
            <a:r>
              <a:rPr lang="en-CA" altLang="en-US" sz="4800" dirty="0" err="1"/>
              <a:t>RevCom</a:t>
            </a:r>
            <a:endParaRPr lang="en-US" altLang="en-US" sz="4800" dirty="0"/>
          </a:p>
        </p:txBody>
      </p:sp>
      <p:sp>
        <p:nvSpPr>
          <p:cNvPr id="3" name="Text Placeholder 2"/>
          <p:cNvSpPr>
            <a:spLocks noGrp="1"/>
          </p:cNvSpPr>
          <p:nvPr>
            <p:ph type="body" idx="1"/>
          </p:nvPr>
        </p:nvSpPr>
        <p:spPr/>
        <p:txBody>
          <a:bodyPr/>
          <a:lstStyle/>
          <a:p>
            <a:endParaRPr lang="en-US"/>
          </a:p>
        </p:txBody>
      </p:sp>
      <p:sp>
        <p:nvSpPr>
          <p:cNvPr id="8195"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70000"/>
              <a:buFont typeface="Monotype Sorts"/>
              <a:buChar char="n"/>
              <a:defRPr kumimoji="1" sz="3200">
                <a:solidFill>
                  <a:schemeClr val="tx1"/>
                </a:solidFill>
                <a:latin typeface="Arial" panose="020B0604020202020204" pitchFamily="34" charset="0"/>
              </a:defRPr>
            </a:lvl1pPr>
            <a:lvl2pPr marL="742950" indent="-285750">
              <a:spcBef>
                <a:spcPct val="20000"/>
              </a:spcBef>
              <a:buChar char="–"/>
              <a:defRPr kumimoji="1" sz="2800">
                <a:solidFill>
                  <a:schemeClr val="tx1"/>
                </a:solidFill>
                <a:latin typeface="Arial" panose="020B0604020202020204" pitchFamily="34" charset="0"/>
              </a:defRPr>
            </a:lvl2pPr>
            <a:lvl3pPr marL="1143000" indent="-228600">
              <a:spcBef>
                <a:spcPct val="20000"/>
              </a:spcBef>
              <a:buChar char="•"/>
              <a:defRPr kumimoji="1" sz="2400">
                <a:solidFill>
                  <a:schemeClr val="tx1"/>
                </a:solidFill>
                <a:latin typeface="Arial" panose="020B0604020202020204" pitchFamily="34" charset="0"/>
              </a:defRPr>
            </a:lvl3pPr>
            <a:lvl4pPr marL="1600200" indent="-228600">
              <a:spcBef>
                <a:spcPct val="20000"/>
              </a:spcBef>
              <a:buChar char="–"/>
              <a:defRPr kumimoji="1" sz="2000">
                <a:solidFill>
                  <a:schemeClr val="tx1"/>
                </a:solidFill>
                <a:latin typeface="Arial" panose="020B0604020202020204" pitchFamily="34" charset="0"/>
              </a:defRPr>
            </a:lvl4pPr>
            <a:lvl5pPr marL="2057400" indent="-228600">
              <a:spcBef>
                <a:spcPct val="20000"/>
              </a:spcBef>
              <a:buChar char="»"/>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defRPr>
            </a:lvl9pPr>
          </a:lstStyle>
          <a:p>
            <a:pPr>
              <a:spcBef>
                <a:spcPct val="50000"/>
              </a:spcBef>
              <a:buClrTx/>
              <a:buSzTx/>
              <a:buFontTx/>
              <a:buNone/>
            </a:pPr>
            <a:fld id="{E4DE989A-C939-4D8E-8088-C169C085D442}" type="slidenum">
              <a:rPr kumimoji="0" lang="en-US" altLang="en-US" sz="1400" smtClean="0"/>
              <a:pPr>
                <a:spcBef>
                  <a:spcPct val="50000"/>
                </a:spcBef>
                <a:buClrTx/>
                <a:buSzTx/>
                <a:buFontTx/>
                <a:buNone/>
              </a:pPr>
              <a:t>12</a:t>
            </a:fld>
            <a:endParaRPr kumimoji="0" lang="en-US" altLang="en-US" sz="1400"/>
          </a:p>
        </p:txBody>
      </p:sp>
    </p:spTree>
    <p:extLst>
      <p:ext uri="{BB962C8B-B14F-4D97-AF65-F5344CB8AC3E}">
        <p14:creationId xmlns:p14="http://schemas.microsoft.com/office/powerpoint/2010/main" val="5572689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Motion</a:t>
            </a:r>
            <a:endParaRPr lang="en-US" dirty="0"/>
          </a:p>
        </p:txBody>
      </p:sp>
      <p:sp>
        <p:nvSpPr>
          <p:cNvPr id="3" name="Content Placeholder 2"/>
          <p:cNvSpPr>
            <a:spLocks noGrp="1"/>
          </p:cNvSpPr>
          <p:nvPr>
            <p:ph idx="1"/>
          </p:nvPr>
        </p:nvSpPr>
        <p:spPr>
          <a:xfrm>
            <a:off x="250824" y="1066800"/>
            <a:ext cx="8893175" cy="5638800"/>
          </a:xfrm>
          <a:solidFill>
            <a:schemeClr val="bg1"/>
          </a:solidFill>
        </p:spPr>
        <p:txBody>
          <a:bodyPr/>
          <a:lstStyle/>
          <a:p>
            <a:pPr marL="285750" indent="-285750">
              <a:buFont typeface="Arial" panose="020B0604020202020204" pitchFamily="34" charset="0"/>
              <a:buChar char="•"/>
            </a:pPr>
            <a:r>
              <a:rPr lang="en-US" sz="2400" dirty="0"/>
              <a:t>Approve sending P802.1Qcy D2.5 to </a:t>
            </a:r>
            <a:r>
              <a:rPr lang="en-US" sz="2400" dirty="0" err="1"/>
              <a:t>RevCom</a:t>
            </a:r>
            <a:endParaRPr lang="en-US" sz="2400" dirty="0"/>
          </a:p>
          <a:p>
            <a:pPr marL="285750" indent="-285750">
              <a:buFont typeface="Arial" panose="020B0604020202020204" pitchFamily="34" charset="0"/>
              <a:buChar char="•"/>
            </a:pPr>
            <a:r>
              <a:rPr lang="en-US" sz="2400" dirty="0"/>
              <a:t>Approve CSD documentation for P802.1Qcy in </a:t>
            </a:r>
            <a:r>
              <a:rPr lang="en-US" sz="2400" dirty="0">
                <a:hlinkClick r:id="rId2"/>
              </a:rPr>
              <a:t>https://mentor.ieee.org/802-ec/dcn/15/ec-15-0072-00-ACSD-802-1qcn.pdf</a:t>
            </a:r>
            <a:r>
              <a:rPr lang="en-US" sz="2400" dirty="0"/>
              <a:t> </a:t>
            </a:r>
          </a:p>
          <a:p>
            <a:pPr marL="285750" indent="-285750">
              <a:buFont typeface="Arial" panose="020B0604020202020204" pitchFamily="34" charset="0"/>
              <a:buChar char="•"/>
            </a:pPr>
            <a:r>
              <a:rPr lang="en-US" sz="2400" dirty="0"/>
              <a:t>P802.1Qcy D2.5 had 100% approval at the end of the last Sponsor recirculation ballot</a:t>
            </a:r>
          </a:p>
          <a:p>
            <a:pPr marL="1543050" lvl="3">
              <a:buFont typeface="Arial" panose="020B0604020202020204" pitchFamily="34" charset="0"/>
              <a:buChar char="•"/>
            </a:pPr>
            <a:endParaRPr lang="en-US" sz="1200" dirty="0"/>
          </a:p>
          <a:p>
            <a:pPr fontAlgn="t"/>
            <a:r>
              <a:rPr lang="en-US" sz="2400" dirty="0"/>
              <a:t>In the WG, </a:t>
            </a:r>
            <a:r>
              <a:rPr lang="en-GB" sz="2400" dirty="0"/>
              <a:t>Proposed: </a:t>
            </a:r>
            <a:r>
              <a:rPr lang="en-US" sz="2400" dirty="0"/>
              <a:t>J</a:t>
            </a:r>
            <a:r>
              <a:rPr lang="hu-HU" sz="2400" dirty="0" err="1"/>
              <a:t>ános</a:t>
            </a:r>
            <a:r>
              <a:rPr lang="hu-HU" sz="2400" dirty="0"/>
              <a:t> Farkas </a:t>
            </a:r>
            <a:r>
              <a:rPr lang="en-GB" sz="2400" dirty="0"/>
              <a:t>	Second: </a:t>
            </a:r>
            <a:r>
              <a:rPr lang="en-US" sz="2400" dirty="0"/>
              <a:t>Paul Bottorff</a:t>
            </a:r>
          </a:p>
          <a:p>
            <a:pPr lvl="1" fontAlgn="t"/>
            <a:r>
              <a:rPr lang="en-US" sz="2000" dirty="0"/>
              <a:t>Sending draft (y/n/a): &lt;y&gt;,&lt;n&gt;,&lt;a&gt;</a:t>
            </a:r>
          </a:p>
          <a:p>
            <a:pPr lvl="1"/>
            <a:r>
              <a:rPr lang="en-US" sz="2000" dirty="0"/>
              <a:t>Confirm the CSD (y/n/a): &lt;y&gt;,&lt;n&gt;,&lt;a&gt;</a:t>
            </a:r>
          </a:p>
          <a:p>
            <a:pPr lvl="4"/>
            <a:endParaRPr lang="en-GB" sz="1200" dirty="0"/>
          </a:p>
          <a:p>
            <a:r>
              <a:rPr lang="en-GB" sz="2400" dirty="0"/>
              <a:t>In EC, mover: Glenn Parsons	Second: Roger Marks</a:t>
            </a:r>
          </a:p>
          <a:p>
            <a:pPr lvl="1"/>
            <a:r>
              <a:rPr lang="en-GB" sz="2000" dirty="0"/>
              <a:t>(y/n/a): &lt;y&gt;,&lt;n&gt;,&lt;a&gt;</a:t>
            </a:r>
          </a:p>
          <a:p>
            <a:pPr lvl="4"/>
            <a:endParaRPr lang="en-US" sz="1200" dirty="0"/>
          </a:p>
          <a:p>
            <a:pPr marL="457200" lvl="1" indent="0">
              <a:buNone/>
            </a:pPr>
            <a:r>
              <a:rPr lang="en-US" sz="1600" dirty="0"/>
              <a:t>* Note that the designation has been changed from P802.1Qcn to P802.1Qcy because of confusion of </a:t>
            </a:r>
            <a:r>
              <a:rPr lang="en-US" sz="1600" dirty="0" err="1"/>
              <a:t>Qcn</a:t>
            </a:r>
            <a:r>
              <a:rPr lang="en-US" sz="1600" dirty="0"/>
              <a:t> with the acronym for Quantized Congestion Notification (QCN).</a:t>
            </a:r>
            <a:endParaRPr lang="en-GB" sz="1600" dirty="0"/>
          </a:p>
        </p:txBody>
      </p:sp>
    </p:spTree>
    <p:extLst>
      <p:ext uri="{BB962C8B-B14F-4D97-AF65-F5344CB8AC3E}">
        <p14:creationId xmlns:p14="http://schemas.microsoft.com/office/powerpoint/2010/main" val="18509435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792162"/>
          </a:xfrm>
        </p:spPr>
        <p:txBody>
          <a:bodyPr/>
          <a:lstStyle/>
          <a:p>
            <a:r>
              <a:rPr lang="en-US" altLang="en-US" dirty="0"/>
              <a:t>Supporting information </a:t>
            </a:r>
            <a:r>
              <a:rPr lang="en-US" dirty="0"/>
              <a:t>P802.1Qcy</a:t>
            </a:r>
            <a:endParaRPr lang="en-US" sz="3200" dirty="0"/>
          </a:p>
        </p:txBody>
      </p:sp>
      <p:sp>
        <p:nvSpPr>
          <p:cNvPr id="3" name="Rectangle 2"/>
          <p:cNvSpPr/>
          <p:nvPr/>
        </p:nvSpPr>
        <p:spPr>
          <a:xfrm>
            <a:off x="228600" y="1371600"/>
            <a:ext cx="5105400" cy="2800767"/>
          </a:xfrm>
          <a:prstGeom prst="rect">
            <a:avLst/>
          </a:prstGeom>
        </p:spPr>
        <p:txBody>
          <a:bodyPr wrap="square">
            <a:spAutoFit/>
          </a:bodyPr>
          <a:lstStyle/>
          <a:p>
            <a:pPr marL="285750" indent="-285750">
              <a:buFont typeface="Arial" panose="020B0604020202020204" pitchFamily="34" charset="0"/>
              <a:buChar char="•"/>
            </a:pPr>
            <a:r>
              <a:rPr lang="en-US" sz="2200" dirty="0"/>
              <a:t>Ballot closed: 7 August 2018</a:t>
            </a:r>
          </a:p>
          <a:p>
            <a:pPr marL="285750" indent="-285750">
              <a:buFont typeface="Arial" panose="020B0604020202020204" pitchFamily="34" charset="0"/>
              <a:buChar char="•"/>
            </a:pPr>
            <a:r>
              <a:rPr lang="en-US" sz="2200" dirty="0"/>
              <a:t>Ballot result: </a:t>
            </a:r>
          </a:p>
          <a:p>
            <a:pPr marL="742950" lvl="1" indent="-285750">
              <a:buFont typeface="Arial" panose="020B0604020202020204" pitchFamily="34" charset="0"/>
              <a:buChar char="•"/>
            </a:pPr>
            <a:r>
              <a:rPr lang="en-US" sz="2200" dirty="0"/>
              <a:t>0 outstanding Disapprove votes</a:t>
            </a:r>
          </a:p>
          <a:p>
            <a:pPr marL="742950" lvl="1" indent="-285750">
              <a:buFont typeface="Arial" panose="020B0604020202020204" pitchFamily="34" charset="0"/>
              <a:buChar char="•"/>
            </a:pPr>
            <a:r>
              <a:rPr lang="en-US" sz="2200" dirty="0"/>
              <a:t>0 outstanding Must Be satisfied comments</a:t>
            </a:r>
          </a:p>
          <a:p>
            <a:pPr marL="285750" indent="-285750">
              <a:buFont typeface="Arial" panose="020B0604020202020204" pitchFamily="34" charset="0"/>
              <a:buChar char="•"/>
            </a:pPr>
            <a:r>
              <a:rPr lang="en-US" sz="2200" dirty="0"/>
              <a:t>Disposition is available here: </a:t>
            </a:r>
            <a:r>
              <a:rPr lang="en-US" sz="2200" dirty="0">
                <a:hlinkClick r:id="rId3"/>
              </a:rPr>
              <a:t>http://www.ieee802.org/1/files/private/cy-drafts/d2/802-1Qcy-d2-5-dis.pdf</a:t>
            </a:r>
            <a:r>
              <a:rPr lang="en-US" sz="2200" dirty="0"/>
              <a:t> </a:t>
            </a:r>
          </a:p>
        </p:txBody>
      </p:sp>
      <p:sp>
        <p:nvSpPr>
          <p:cNvPr id="7" name="TextBox 6"/>
          <p:cNvSpPr txBox="1"/>
          <p:nvPr/>
        </p:nvSpPr>
        <p:spPr>
          <a:xfrm>
            <a:off x="5977597" y="1260832"/>
            <a:ext cx="2032929" cy="461665"/>
          </a:xfrm>
          <a:prstGeom prst="rect">
            <a:avLst/>
          </a:prstGeom>
          <a:noFill/>
        </p:spPr>
        <p:txBody>
          <a:bodyPr wrap="none" rtlCol="0">
            <a:spAutoFit/>
          </a:bodyPr>
          <a:lstStyle/>
          <a:p>
            <a:r>
              <a:rPr lang="en-US" dirty="0"/>
              <a:t>Ballot results:</a:t>
            </a:r>
          </a:p>
        </p:txBody>
      </p:sp>
      <p:pic>
        <p:nvPicPr>
          <p:cNvPr id="5" name="Picture 4">
            <a:extLst>
              <a:ext uri="{FF2B5EF4-FFF2-40B4-BE49-F238E27FC236}">
                <a16:creationId xmlns:a16="http://schemas.microsoft.com/office/drawing/2014/main" id="{25D8581A-74DE-48B7-B4FD-D117C3B05D86}"/>
              </a:ext>
            </a:extLst>
          </p:cNvPr>
          <p:cNvPicPr>
            <a:picLocks noChangeAspect="1"/>
          </p:cNvPicPr>
          <p:nvPr/>
        </p:nvPicPr>
        <p:blipFill>
          <a:blip r:embed="rId4"/>
          <a:stretch>
            <a:fillRect/>
          </a:stretch>
        </p:blipFill>
        <p:spPr>
          <a:xfrm>
            <a:off x="5791200" y="1724028"/>
            <a:ext cx="3276600" cy="4859209"/>
          </a:xfrm>
          <a:prstGeom prst="rect">
            <a:avLst/>
          </a:prstGeom>
        </p:spPr>
      </p:pic>
    </p:spTree>
    <p:extLst>
      <p:ext uri="{BB962C8B-B14F-4D97-AF65-F5344CB8AC3E}">
        <p14:creationId xmlns:p14="http://schemas.microsoft.com/office/powerpoint/2010/main" val="421263018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Motion</a:t>
            </a:r>
            <a:endParaRPr lang="en-US" dirty="0"/>
          </a:p>
        </p:txBody>
      </p:sp>
      <p:sp>
        <p:nvSpPr>
          <p:cNvPr id="3" name="Content Placeholder 2"/>
          <p:cNvSpPr>
            <a:spLocks noGrp="1"/>
          </p:cNvSpPr>
          <p:nvPr>
            <p:ph idx="1"/>
          </p:nvPr>
        </p:nvSpPr>
        <p:spPr>
          <a:xfrm>
            <a:off x="250825" y="1341438"/>
            <a:ext cx="8229600" cy="5111898"/>
          </a:xfrm>
        </p:spPr>
        <p:txBody>
          <a:bodyPr>
            <a:normAutofit fontScale="77500" lnSpcReduction="20000"/>
          </a:bodyPr>
          <a:lstStyle/>
          <a:p>
            <a:pPr marL="285750" indent="-285750">
              <a:buFont typeface="Arial" panose="020B0604020202020204" pitchFamily="34" charset="0"/>
              <a:buChar char="•"/>
            </a:pPr>
            <a:r>
              <a:rPr lang="en-US" dirty="0"/>
              <a:t>Conditionally approve sending P802.1CF to </a:t>
            </a:r>
            <a:r>
              <a:rPr lang="en-US" dirty="0" err="1"/>
              <a:t>RevCom</a:t>
            </a:r>
            <a:endParaRPr lang="en-US" dirty="0"/>
          </a:p>
          <a:p>
            <a:pPr marL="285750" indent="-285750">
              <a:buFont typeface="Arial" panose="020B0604020202020204" pitchFamily="34" charset="0"/>
              <a:buChar char="•"/>
            </a:pPr>
            <a:r>
              <a:rPr lang="en-US" dirty="0"/>
              <a:t>Confirm the CSD for P802.1CF in </a:t>
            </a:r>
            <a:r>
              <a:rPr lang="en-US" dirty="0">
                <a:hlinkClick r:id="rId2"/>
              </a:rPr>
              <a:t>https://mentor.ieee.org/802-ec/dcn/18/ec-18-0162-00-ACSD-802-1cf.pdf</a:t>
            </a:r>
            <a:endParaRPr lang="en-US" dirty="0"/>
          </a:p>
          <a:p>
            <a:r>
              <a:rPr lang="en-US" dirty="0"/>
              <a:t>P802.1CF D3.0 had 98 % approval at the end of the last sponsor ballot recirculation</a:t>
            </a:r>
          </a:p>
          <a:p>
            <a:endParaRPr lang="en-US" dirty="0"/>
          </a:p>
          <a:p>
            <a:pPr fontAlgn="t"/>
            <a:r>
              <a:rPr lang="en-US" sz="3100" dirty="0"/>
              <a:t>In the WG, </a:t>
            </a:r>
            <a:r>
              <a:rPr lang="en-GB" sz="3100" dirty="0"/>
              <a:t>Proposed: </a:t>
            </a:r>
            <a:r>
              <a:rPr lang="en-US" sz="3100" dirty="0"/>
              <a:t>Max Riegel </a:t>
            </a:r>
            <a:r>
              <a:rPr lang="en-GB" sz="3100" dirty="0"/>
              <a:t>   Second: </a:t>
            </a:r>
            <a:r>
              <a:rPr lang="en-US" sz="3100" dirty="0"/>
              <a:t> Hao Wang</a:t>
            </a:r>
          </a:p>
          <a:p>
            <a:pPr lvl="1" fontAlgn="t"/>
            <a:r>
              <a:rPr lang="en-US" sz="2600" dirty="0"/>
              <a:t>Sending draft (y/n/a): &lt;y&gt;,&lt;n&gt;,&lt;a&gt;</a:t>
            </a:r>
          </a:p>
          <a:p>
            <a:pPr lvl="1"/>
            <a:r>
              <a:rPr lang="en-US" sz="2600" dirty="0"/>
              <a:t>Confirm the CSD (y/n/a): &lt;y&gt;,&lt;n&gt;,&lt;a&gt;</a:t>
            </a:r>
          </a:p>
          <a:p>
            <a:pPr marL="457200" lvl="1" indent="0">
              <a:buNone/>
            </a:pPr>
            <a:endParaRPr lang="en-US" dirty="0"/>
          </a:p>
          <a:p>
            <a:r>
              <a:rPr lang="en-US" dirty="0"/>
              <a:t>In EC, mover: Glenn Parsons Second: Roger Marks</a:t>
            </a:r>
          </a:p>
          <a:p>
            <a:pPr lvl="1"/>
            <a:r>
              <a:rPr lang="en-US" dirty="0"/>
              <a:t>(y/n/a): &lt;y&gt;,&lt;n&gt;,&lt;a&gt; </a:t>
            </a:r>
          </a:p>
        </p:txBody>
      </p:sp>
    </p:spTree>
    <p:extLst>
      <p:ext uri="{BB962C8B-B14F-4D97-AF65-F5344CB8AC3E}">
        <p14:creationId xmlns:p14="http://schemas.microsoft.com/office/powerpoint/2010/main" val="14667468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E77AA2-E86A-004C-A816-B484A8C6321B}"/>
              </a:ext>
            </a:extLst>
          </p:cNvPr>
          <p:cNvSpPr>
            <a:spLocks noGrp="1"/>
          </p:cNvSpPr>
          <p:nvPr>
            <p:ph type="title"/>
          </p:nvPr>
        </p:nvSpPr>
        <p:spPr/>
        <p:txBody>
          <a:bodyPr/>
          <a:lstStyle/>
          <a:p>
            <a:r>
              <a:rPr lang="en-US" dirty="0"/>
              <a:t>Supporting information P802.1CF</a:t>
            </a:r>
          </a:p>
        </p:txBody>
      </p:sp>
      <p:sp>
        <p:nvSpPr>
          <p:cNvPr id="3" name="Content Placeholder 2">
            <a:extLst>
              <a:ext uri="{FF2B5EF4-FFF2-40B4-BE49-F238E27FC236}">
                <a16:creationId xmlns:a16="http://schemas.microsoft.com/office/drawing/2014/main" id="{421A29C2-4AEF-B842-BEA3-D50EA149643A}"/>
              </a:ext>
            </a:extLst>
          </p:cNvPr>
          <p:cNvSpPr>
            <a:spLocks noGrp="1"/>
          </p:cNvSpPr>
          <p:nvPr>
            <p:ph sz="half" idx="1"/>
          </p:nvPr>
        </p:nvSpPr>
        <p:spPr>
          <a:xfrm>
            <a:off x="250825" y="1341438"/>
            <a:ext cx="4038600" cy="4751858"/>
          </a:xfrm>
        </p:spPr>
        <p:txBody>
          <a:bodyPr>
            <a:normAutofit fontScale="92500" lnSpcReduction="10000"/>
          </a:bodyPr>
          <a:lstStyle/>
          <a:p>
            <a:r>
              <a:rPr lang="en-US" sz="1600" dirty="0"/>
              <a:t>Ballot closed 10 November 2018</a:t>
            </a:r>
          </a:p>
          <a:p>
            <a:pPr lvl="1"/>
            <a:r>
              <a:rPr lang="en-US" sz="1400" dirty="0"/>
              <a:t>No new Disapprove vote in recirculation</a:t>
            </a:r>
          </a:p>
          <a:p>
            <a:pPr lvl="1"/>
            <a:r>
              <a:rPr lang="en-US" sz="1400" dirty="0"/>
              <a:t>No new must-be-satisfied comments</a:t>
            </a:r>
          </a:p>
          <a:p>
            <a:pPr lvl="1"/>
            <a:r>
              <a:rPr lang="en-US" sz="1400" dirty="0"/>
              <a:t>2 Disapprove vote flipped to Approve</a:t>
            </a:r>
          </a:p>
          <a:p>
            <a:pPr lvl="1"/>
            <a:r>
              <a:rPr lang="en-US" sz="1400" dirty="0"/>
              <a:t>1 outstanding Disapprove vote</a:t>
            </a:r>
          </a:p>
          <a:p>
            <a:r>
              <a:rPr lang="en-US" sz="1600" dirty="0"/>
              <a:t>Comment resolution of initial sponsor ballot on D2.2: </a:t>
            </a:r>
            <a:r>
              <a:rPr lang="en-US" sz="1600" dirty="0">
                <a:hlinkClick r:id="rId2"/>
              </a:rPr>
              <a:t>http://www.ieee802.org/1/files/private/cf-drafts/d2/802-1cf-d2-2-dis.pdf</a:t>
            </a:r>
            <a:endParaRPr lang="en-US" sz="1600" dirty="0"/>
          </a:p>
          <a:p>
            <a:r>
              <a:rPr lang="en-US" sz="1600" dirty="0"/>
              <a:t>Comment resolution of recirculation ballot on D3.0: </a:t>
            </a:r>
            <a:r>
              <a:rPr lang="en-US" sz="1600" dirty="0">
                <a:hlinkClick r:id="rId3"/>
              </a:rPr>
              <a:t>http://www.ieee802.org/1/files/private/cf-drafts/d3/802-1cf-d3-0-dis.pdf</a:t>
            </a:r>
            <a:endParaRPr lang="en-US" sz="1600" dirty="0"/>
          </a:p>
          <a:p>
            <a:r>
              <a:rPr lang="en-US" sz="1600" dirty="0"/>
              <a:t>Second recirculation ballot will be conducted during November with comment resolution on the </a:t>
            </a:r>
            <a:r>
              <a:rPr lang="en-US" sz="1600" dirty="0" err="1"/>
              <a:t>OmniRAN</a:t>
            </a:r>
            <a:r>
              <a:rPr lang="en-US" sz="1600" dirty="0"/>
              <a:t> TG calls. </a:t>
            </a:r>
            <a:br>
              <a:rPr lang="en-US" sz="1600" dirty="0"/>
            </a:br>
            <a:r>
              <a:rPr lang="en-US" sz="1600" dirty="0"/>
              <a:t>A possible final recirculation, if required, in January with comment resolution in the January 802.1 Interim. </a:t>
            </a:r>
          </a:p>
        </p:txBody>
      </p:sp>
      <p:sp>
        <p:nvSpPr>
          <p:cNvPr id="4" name="Content Placeholder 3">
            <a:extLst>
              <a:ext uri="{FF2B5EF4-FFF2-40B4-BE49-F238E27FC236}">
                <a16:creationId xmlns:a16="http://schemas.microsoft.com/office/drawing/2014/main" id="{3CE33E57-50E7-D34B-8CBF-392BE600ECD1}"/>
              </a:ext>
            </a:extLst>
          </p:cNvPr>
          <p:cNvSpPr>
            <a:spLocks noGrp="1"/>
          </p:cNvSpPr>
          <p:nvPr>
            <p:ph sz="half" idx="2"/>
          </p:nvPr>
        </p:nvSpPr>
        <p:spPr>
          <a:xfrm>
            <a:off x="4441824" y="1341438"/>
            <a:ext cx="4450655" cy="5183906"/>
          </a:xfrm>
        </p:spPr>
        <p:txBody>
          <a:bodyPr>
            <a:noAutofit/>
          </a:bodyPr>
          <a:lstStyle/>
          <a:p>
            <a:pPr marL="0" lvl="0" indent="0" eaLnBrk="0" hangingPunct="0">
              <a:spcBef>
                <a:spcPct val="0"/>
              </a:spcBef>
              <a:buNone/>
            </a:pPr>
            <a:r>
              <a:rPr lang="en-US" altLang="de-DE" sz="1200" b="1" dirty="0">
                <a:latin typeface="Times" pitchFamily="2" charset="0"/>
              </a:rPr>
              <a:t>P802.1CF </a:t>
            </a:r>
            <a:r>
              <a:rPr lang="en-US" altLang="de-DE" sz="1200" dirty="0">
                <a:latin typeface="Times" pitchFamily="2" charset="0"/>
              </a:rPr>
              <a:t>Recommended Practice for Network Reference Model and Functional Description of IEEE 802 Access Network </a:t>
            </a:r>
          </a:p>
          <a:p>
            <a:pPr marL="0" lvl="0" indent="0" eaLnBrk="0" hangingPunct="0">
              <a:spcBef>
                <a:spcPct val="0"/>
              </a:spcBef>
              <a:buNone/>
            </a:pPr>
            <a:endParaRPr lang="en-US" altLang="de-DE" sz="800" dirty="0"/>
          </a:p>
          <a:p>
            <a:pPr marL="0" lvl="0" indent="0" eaLnBrk="0" hangingPunct="0">
              <a:spcBef>
                <a:spcPct val="0"/>
              </a:spcBef>
              <a:buNone/>
            </a:pPr>
            <a:r>
              <a:rPr lang="en-US" altLang="de-DE" sz="1200" b="1" dirty="0">
                <a:solidFill>
                  <a:srgbClr val="000099"/>
                </a:solidFill>
                <a:latin typeface="Times" pitchFamily="2" charset="0"/>
              </a:rPr>
              <a:t>Recirculation #1 </a:t>
            </a:r>
            <a:r>
              <a:rPr lang="en-US" altLang="de-DE" sz="1200" dirty="0">
                <a:latin typeface="Times" pitchFamily="2" charset="0"/>
              </a:rPr>
              <a:t>Initial Ballot</a:t>
            </a:r>
          </a:p>
          <a:p>
            <a:pPr marL="0" lvl="0" indent="0" eaLnBrk="0" hangingPunct="0">
              <a:spcBef>
                <a:spcPct val="0"/>
              </a:spcBef>
              <a:buNone/>
            </a:pPr>
            <a:r>
              <a:rPr lang="en-US" altLang="de-DE" sz="1200" dirty="0">
                <a:latin typeface="Times" pitchFamily="2" charset="0"/>
              </a:rPr>
              <a:t>Ballot Open Date: 	31-Oct-2018 </a:t>
            </a:r>
          </a:p>
          <a:p>
            <a:pPr marL="0" lvl="0" indent="0" eaLnBrk="0" hangingPunct="0">
              <a:spcBef>
                <a:spcPct val="0"/>
              </a:spcBef>
              <a:buNone/>
            </a:pPr>
            <a:r>
              <a:rPr lang="en-US" altLang="de-DE" sz="1200" dirty="0">
                <a:latin typeface="Times" pitchFamily="2" charset="0"/>
              </a:rPr>
              <a:t>Ballot Close Date: 	10-Nov-2018 </a:t>
            </a:r>
          </a:p>
          <a:p>
            <a:pPr marL="0" lvl="0" indent="0" eaLnBrk="0" hangingPunct="0">
              <a:spcBef>
                <a:spcPct val="0"/>
              </a:spcBef>
              <a:buNone/>
            </a:pPr>
            <a:r>
              <a:rPr lang="en-US" altLang="de-DE" sz="1200" dirty="0">
                <a:latin typeface="Times" pitchFamily="2" charset="0"/>
              </a:rPr>
              <a:t>Type: 		New </a:t>
            </a:r>
            <a:endParaRPr lang="en-US" altLang="de-DE" sz="1200" dirty="0"/>
          </a:p>
          <a:p>
            <a:pPr marL="0" lvl="0" indent="0" eaLnBrk="0" hangingPunct="0">
              <a:spcBef>
                <a:spcPct val="0"/>
              </a:spcBef>
              <a:buNone/>
            </a:pPr>
            <a:r>
              <a:rPr lang="en-US" altLang="de-DE" sz="1200" dirty="0">
                <a:latin typeface="Times" pitchFamily="2" charset="0"/>
              </a:rPr>
              <a:t>Draft #: 		3.0 </a:t>
            </a:r>
          </a:p>
          <a:p>
            <a:pPr marL="0" lvl="0" indent="0" eaLnBrk="0" hangingPunct="0">
              <a:spcBef>
                <a:spcPct val="0"/>
              </a:spcBef>
              <a:buNone/>
            </a:pPr>
            <a:r>
              <a:rPr lang="en-US" altLang="de-DE" sz="1200" dirty="0">
                <a:latin typeface="Times" pitchFamily="2" charset="0"/>
              </a:rPr>
              <a:t>Ballots Received: 	3 </a:t>
            </a:r>
          </a:p>
          <a:p>
            <a:pPr marL="0" lvl="0" indent="0" eaLnBrk="0" hangingPunct="0">
              <a:spcBef>
                <a:spcPct val="0"/>
              </a:spcBef>
              <a:buNone/>
            </a:pPr>
            <a:r>
              <a:rPr lang="en-US" altLang="de-DE" sz="1200" dirty="0">
                <a:latin typeface="Times" pitchFamily="2" charset="0"/>
              </a:rPr>
              <a:t>Vote Changes: 	2 </a:t>
            </a:r>
          </a:p>
          <a:p>
            <a:pPr marL="0" lvl="0" indent="0" eaLnBrk="0" hangingPunct="0">
              <a:spcBef>
                <a:spcPct val="0"/>
              </a:spcBef>
              <a:buNone/>
            </a:pPr>
            <a:r>
              <a:rPr lang="en-US" altLang="de-DE" sz="1200" dirty="0">
                <a:latin typeface="Times" pitchFamily="2" charset="0"/>
              </a:rPr>
              <a:t>Comments: 		14 </a:t>
            </a:r>
          </a:p>
          <a:p>
            <a:pPr marL="0" lvl="0" indent="0" eaLnBrk="0" hangingPunct="0">
              <a:spcBef>
                <a:spcPct val="0"/>
              </a:spcBef>
              <a:buNone/>
            </a:pPr>
            <a:endParaRPr lang="en-US" altLang="de-DE" sz="800" dirty="0"/>
          </a:p>
          <a:p>
            <a:pPr marL="0" lvl="0" indent="0" eaLnBrk="0" hangingPunct="0">
              <a:spcBef>
                <a:spcPct val="0"/>
              </a:spcBef>
              <a:buNone/>
            </a:pPr>
            <a:r>
              <a:rPr lang="en-US" altLang="de-DE" sz="1200" b="1" dirty="0">
                <a:solidFill>
                  <a:srgbClr val="000099"/>
                </a:solidFill>
                <a:latin typeface="Times" pitchFamily="2" charset="0"/>
              </a:rPr>
              <a:t>RESPONSE RATE </a:t>
            </a:r>
            <a:endParaRPr lang="en-US" altLang="de-DE" sz="1200" dirty="0"/>
          </a:p>
          <a:p>
            <a:pPr marL="0" lvl="0" indent="0" eaLnBrk="0" hangingPunct="0">
              <a:spcBef>
                <a:spcPct val="0"/>
              </a:spcBef>
              <a:buNone/>
            </a:pPr>
            <a:r>
              <a:rPr lang="en-US" altLang="de-DE" sz="1200" dirty="0">
                <a:latin typeface="Times" pitchFamily="2" charset="0"/>
              </a:rPr>
              <a:t>This ballot has met the 75% returned ballot requirement. </a:t>
            </a:r>
          </a:p>
          <a:p>
            <a:pPr marL="0" lvl="0" indent="0" eaLnBrk="0" hangingPunct="0">
              <a:spcBef>
                <a:spcPct val="0"/>
              </a:spcBef>
              <a:buNone/>
            </a:pPr>
            <a:r>
              <a:rPr lang="en-US" altLang="de-DE" sz="1200" dirty="0">
                <a:latin typeface="Times" pitchFamily="2" charset="0"/>
              </a:rPr>
              <a:t>94 eligible people in this ballot group. </a:t>
            </a:r>
            <a:endParaRPr lang="en-US" altLang="de-DE" sz="1200" dirty="0"/>
          </a:p>
          <a:p>
            <a:pPr marL="400050" lvl="1" indent="0" eaLnBrk="0" hangingPunct="0">
              <a:spcBef>
                <a:spcPct val="0"/>
              </a:spcBef>
              <a:buNone/>
            </a:pPr>
            <a:r>
              <a:rPr lang="en-US" altLang="de-DE" sz="1200" dirty="0">
                <a:latin typeface="Times" pitchFamily="2" charset="0"/>
              </a:rPr>
              <a:t>73 affirmative votes</a:t>
            </a:r>
            <a:br>
              <a:rPr lang="en-US" altLang="de-DE" sz="1200" dirty="0">
                <a:latin typeface="Times" pitchFamily="2" charset="0"/>
              </a:rPr>
            </a:br>
            <a:r>
              <a:rPr lang="en-US" altLang="de-DE" sz="1200" dirty="0">
                <a:latin typeface="Times" pitchFamily="2" charset="0"/>
              </a:rPr>
              <a:t>1 total negative votes with comments</a:t>
            </a:r>
            <a:br>
              <a:rPr lang="en-US" altLang="de-DE" sz="1200" dirty="0">
                <a:latin typeface="Times" pitchFamily="2" charset="0"/>
              </a:rPr>
            </a:br>
            <a:r>
              <a:rPr lang="en-US" altLang="de-DE" sz="1200" dirty="0">
                <a:latin typeface="Times" pitchFamily="2" charset="0"/>
              </a:rPr>
              <a:t>0 negative votes with new comments</a:t>
            </a:r>
            <a:br>
              <a:rPr lang="en-US" altLang="de-DE" sz="1200" dirty="0">
                <a:latin typeface="Times" pitchFamily="2" charset="0"/>
              </a:rPr>
            </a:br>
            <a:r>
              <a:rPr lang="en-US" altLang="de-DE" sz="1200" dirty="0">
                <a:latin typeface="Times" pitchFamily="2" charset="0"/>
              </a:rPr>
              <a:t>0 negative votes without comments</a:t>
            </a:r>
            <a:br>
              <a:rPr lang="en-US" altLang="de-DE" sz="1200" dirty="0">
                <a:latin typeface="Times" pitchFamily="2" charset="0"/>
              </a:rPr>
            </a:br>
            <a:r>
              <a:rPr lang="en-US" altLang="de-DE" sz="1200" dirty="0">
                <a:latin typeface="Times" pitchFamily="2" charset="0"/>
              </a:rPr>
              <a:t>3 abstention votes: (Lack of expertise: 2, Lack of time: 1) </a:t>
            </a:r>
          </a:p>
          <a:p>
            <a:pPr marL="0" lvl="0" indent="0" eaLnBrk="0" hangingPunct="0">
              <a:spcBef>
                <a:spcPct val="0"/>
              </a:spcBef>
              <a:buNone/>
            </a:pPr>
            <a:r>
              <a:rPr lang="en-US" altLang="de-DE" sz="800" dirty="0">
                <a:latin typeface="Times" pitchFamily="2" charset="0"/>
              </a:rPr>
              <a:t>-----------------</a:t>
            </a:r>
          </a:p>
          <a:p>
            <a:pPr marL="0" lvl="0" indent="0" eaLnBrk="0" hangingPunct="0">
              <a:spcBef>
                <a:spcPct val="0"/>
              </a:spcBef>
              <a:buNone/>
            </a:pPr>
            <a:r>
              <a:rPr lang="en-US" altLang="de-DE" sz="1200" dirty="0">
                <a:latin typeface="Times" pitchFamily="2" charset="0"/>
              </a:rPr>
              <a:t>77 votes received = 81% returned 3% abstention </a:t>
            </a:r>
          </a:p>
          <a:p>
            <a:pPr marL="0" lvl="0" indent="0" eaLnBrk="0" hangingPunct="0">
              <a:spcBef>
                <a:spcPct val="0"/>
              </a:spcBef>
              <a:buNone/>
            </a:pPr>
            <a:endParaRPr lang="en-US" altLang="de-DE" sz="800" dirty="0"/>
          </a:p>
          <a:p>
            <a:pPr marL="0" lvl="0" indent="0" eaLnBrk="0" hangingPunct="0">
              <a:spcBef>
                <a:spcPct val="0"/>
              </a:spcBef>
              <a:buNone/>
            </a:pPr>
            <a:r>
              <a:rPr lang="en-US" altLang="de-DE" sz="1200" b="1" dirty="0">
                <a:solidFill>
                  <a:srgbClr val="000099"/>
                </a:solidFill>
                <a:latin typeface="Times" pitchFamily="2" charset="0"/>
              </a:rPr>
              <a:t>APPROVAL RATE </a:t>
            </a:r>
            <a:endParaRPr lang="en-US" altLang="de-DE" sz="1200" dirty="0"/>
          </a:p>
          <a:p>
            <a:pPr marL="0" lvl="0" indent="0" eaLnBrk="0" hangingPunct="0">
              <a:spcBef>
                <a:spcPct val="0"/>
              </a:spcBef>
              <a:buNone/>
            </a:pPr>
            <a:r>
              <a:rPr lang="en-US" altLang="de-DE" sz="1200" dirty="0">
                <a:latin typeface="Times" pitchFamily="2" charset="0"/>
              </a:rPr>
              <a:t>The 75% affirmation requirement is being met. </a:t>
            </a:r>
          </a:p>
          <a:p>
            <a:pPr marL="400050" lvl="1" indent="0" eaLnBrk="0" hangingPunct="0">
              <a:spcBef>
                <a:spcPct val="0"/>
              </a:spcBef>
              <a:buNone/>
            </a:pPr>
            <a:r>
              <a:rPr lang="en-US" altLang="de-DE" sz="1200" dirty="0">
                <a:latin typeface="Times" pitchFamily="2" charset="0"/>
              </a:rPr>
              <a:t>73 affirmative votes </a:t>
            </a:r>
            <a:endParaRPr lang="en-US" altLang="de-DE" sz="1200" dirty="0"/>
          </a:p>
          <a:p>
            <a:pPr marL="400050" lvl="1" indent="0" eaLnBrk="0" hangingPunct="0">
              <a:spcBef>
                <a:spcPct val="0"/>
              </a:spcBef>
              <a:buNone/>
            </a:pPr>
            <a:r>
              <a:rPr lang="en-US" altLang="de-DE" sz="1200" dirty="0">
                <a:latin typeface="Times" pitchFamily="2" charset="0"/>
              </a:rPr>
              <a:t>1 negative votes with comments </a:t>
            </a:r>
          </a:p>
          <a:p>
            <a:pPr marL="400050" lvl="1" indent="0" eaLnBrk="0" hangingPunct="0">
              <a:spcBef>
                <a:spcPct val="0"/>
              </a:spcBef>
              <a:buNone/>
            </a:pPr>
            <a:r>
              <a:rPr lang="en-US" altLang="de-DE" sz="800" dirty="0">
                <a:latin typeface="Times" pitchFamily="2" charset="0"/>
              </a:rPr>
              <a:t>======</a:t>
            </a:r>
          </a:p>
          <a:p>
            <a:pPr marL="400050" lvl="1" indent="0" eaLnBrk="0" hangingPunct="0">
              <a:spcBef>
                <a:spcPct val="0"/>
              </a:spcBef>
              <a:buNone/>
            </a:pPr>
            <a:r>
              <a:rPr lang="en-US" altLang="de-DE" sz="1200" dirty="0">
                <a:latin typeface="Times" pitchFamily="2" charset="0"/>
              </a:rPr>
              <a:t>74 votes = 98% affirmative </a:t>
            </a:r>
            <a:endParaRPr lang="en-US" altLang="de-DE" sz="1200" dirty="0">
              <a:latin typeface="Arial" panose="020B0604020202020204" pitchFamily="34" charset="0"/>
            </a:endParaRPr>
          </a:p>
        </p:txBody>
      </p:sp>
    </p:spTree>
    <p:extLst>
      <p:ext uri="{BB962C8B-B14F-4D97-AF65-F5344CB8AC3E}">
        <p14:creationId xmlns:p14="http://schemas.microsoft.com/office/powerpoint/2010/main" val="223750732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45DF0A-1920-144B-B30C-9E95247E6A46}"/>
              </a:ext>
            </a:extLst>
          </p:cNvPr>
          <p:cNvSpPr>
            <a:spLocks noGrp="1"/>
          </p:cNvSpPr>
          <p:nvPr>
            <p:ph type="title"/>
          </p:nvPr>
        </p:nvSpPr>
        <p:spPr/>
        <p:txBody>
          <a:bodyPr/>
          <a:lstStyle/>
          <a:p>
            <a:r>
              <a:rPr lang="en-US" dirty="0"/>
              <a:t>Supporting information P802.1CF</a:t>
            </a:r>
          </a:p>
        </p:txBody>
      </p:sp>
      <p:sp>
        <p:nvSpPr>
          <p:cNvPr id="3" name="Content Placeholder 2">
            <a:extLst>
              <a:ext uri="{FF2B5EF4-FFF2-40B4-BE49-F238E27FC236}">
                <a16:creationId xmlns:a16="http://schemas.microsoft.com/office/drawing/2014/main" id="{B0A3E51D-50AE-6344-97BD-9B9DE72B4595}"/>
              </a:ext>
            </a:extLst>
          </p:cNvPr>
          <p:cNvSpPr>
            <a:spLocks noGrp="1"/>
          </p:cNvSpPr>
          <p:nvPr>
            <p:ph idx="1"/>
          </p:nvPr>
        </p:nvSpPr>
        <p:spPr/>
        <p:txBody>
          <a:bodyPr/>
          <a:lstStyle/>
          <a:p>
            <a:r>
              <a:rPr lang="en-US" dirty="0"/>
              <a:t>Voter with Disapprove vote</a:t>
            </a:r>
          </a:p>
          <a:p>
            <a:pPr lvl="1"/>
            <a:r>
              <a:rPr lang="en-US" dirty="0"/>
              <a:t>Brian </a:t>
            </a:r>
            <a:r>
              <a:rPr lang="en-US" dirty="0" err="1"/>
              <a:t>Petry</a:t>
            </a:r>
            <a:endParaRPr lang="en-US" dirty="0"/>
          </a:p>
          <a:p>
            <a:endParaRPr lang="en-US" dirty="0"/>
          </a:p>
          <a:p>
            <a:pPr lvl="1"/>
            <a:r>
              <a:rPr lang="en-US" dirty="0"/>
              <a:t>TG responded to the 6 must-be-satisfied comments with ‘revised’ remedies intended to address the issues raised.</a:t>
            </a:r>
          </a:p>
          <a:p>
            <a:pPr lvl="1"/>
            <a:endParaRPr lang="en-US" dirty="0"/>
          </a:p>
          <a:p>
            <a:r>
              <a:rPr lang="en-US" dirty="0"/>
              <a:t>Voter did not respond to emails, nor participated in the recirculation</a:t>
            </a:r>
          </a:p>
        </p:txBody>
      </p:sp>
    </p:spTree>
    <p:extLst>
      <p:ext uri="{BB962C8B-B14F-4D97-AF65-F5344CB8AC3E}">
        <p14:creationId xmlns:p14="http://schemas.microsoft.com/office/powerpoint/2010/main" val="220462999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6D2B0E77-709C-AC4D-80CE-311DF326D8BB}"/>
              </a:ext>
            </a:extLst>
          </p:cNvPr>
          <p:cNvSpPr>
            <a:spLocks noGrp="1"/>
          </p:cNvSpPr>
          <p:nvPr>
            <p:ph type="title"/>
          </p:nvPr>
        </p:nvSpPr>
        <p:spPr/>
        <p:txBody>
          <a:bodyPr>
            <a:noAutofit/>
          </a:bodyPr>
          <a:lstStyle/>
          <a:p>
            <a:r>
              <a:rPr lang="en-US" sz="2800" dirty="0"/>
              <a:t>‘must-be-satisfied’ comments of Disapprove vote</a:t>
            </a:r>
          </a:p>
        </p:txBody>
      </p:sp>
      <p:sp>
        <p:nvSpPr>
          <p:cNvPr id="3" name="Content Placeholder 2">
            <a:extLst>
              <a:ext uri="{FF2B5EF4-FFF2-40B4-BE49-F238E27FC236}">
                <a16:creationId xmlns:a16="http://schemas.microsoft.com/office/drawing/2014/main" id="{30A81662-A4CD-F54C-8814-026FE04C8FB7}"/>
              </a:ext>
            </a:extLst>
          </p:cNvPr>
          <p:cNvSpPr>
            <a:spLocks noGrp="1"/>
          </p:cNvSpPr>
          <p:nvPr>
            <p:ph idx="1"/>
          </p:nvPr>
        </p:nvSpPr>
        <p:spPr>
          <a:xfrm>
            <a:off x="250825" y="1295400"/>
            <a:ext cx="8229600" cy="5211762"/>
          </a:xfrm>
        </p:spPr>
        <p:txBody>
          <a:bodyPr>
            <a:noAutofit/>
          </a:bodyPr>
          <a:lstStyle/>
          <a:p>
            <a:pPr marL="0" lvl="0" indent="0">
              <a:buNone/>
            </a:pPr>
            <a:r>
              <a:rPr lang="en-US" altLang="de-DE" sz="1100" dirty="0"/>
              <a:t>CL: 05 	SC: 5.9.6 	P: 45 	L: 1092 		# i-31 </a:t>
            </a:r>
          </a:p>
          <a:p>
            <a:pPr marL="0" lvl="0" indent="0">
              <a:buNone/>
            </a:pPr>
            <a:r>
              <a:rPr lang="en-US" altLang="de-DE" sz="1100" dirty="0"/>
              <a:t>Comment Type: TR 	Comment Status: A	 Commenter: </a:t>
            </a:r>
            <a:r>
              <a:rPr lang="en-US" altLang="de-DE" sz="1100" dirty="0" err="1"/>
              <a:t>Petry</a:t>
            </a:r>
            <a:r>
              <a:rPr lang="en-US" altLang="de-DE" sz="1100" dirty="0"/>
              <a:t>, Brian</a:t>
            </a:r>
            <a:br>
              <a:rPr lang="en-US" altLang="de-DE" sz="1100" dirty="0"/>
            </a:br>
            <a:r>
              <a:rPr lang="en-US" altLang="de-DE" sz="1100" dirty="0"/>
              <a:t>The document references "Hotspot 2.0". This is an obsolete Wi-Fi Alliance term. </a:t>
            </a:r>
          </a:p>
          <a:p>
            <a:pPr marL="0" lvl="0" indent="0">
              <a:buNone/>
            </a:pPr>
            <a:r>
              <a:rPr lang="en-US" altLang="de-DE" sz="1100" b="1" dirty="0"/>
              <a:t>Suggested Remedy:</a:t>
            </a:r>
            <a:br>
              <a:rPr lang="en-US" altLang="de-DE" sz="1100" dirty="0"/>
            </a:br>
            <a:r>
              <a:rPr lang="en-US" altLang="de-DE" sz="1100" dirty="0"/>
              <a:t>The document should reference Wi-Fi Alliance </a:t>
            </a:r>
            <a:r>
              <a:rPr lang="en-US" altLang="de-DE" sz="1100" dirty="0" err="1"/>
              <a:t>Passpoint</a:t>
            </a:r>
            <a:r>
              <a:rPr lang="en-US" altLang="de-DE" sz="1100" dirty="0"/>
              <a:t> and should include an informative reference to the Wi-Fi Alliance specifications. </a:t>
            </a:r>
          </a:p>
          <a:p>
            <a:pPr marL="0" lvl="0" indent="0">
              <a:buNone/>
            </a:pPr>
            <a:r>
              <a:rPr lang="en-US" altLang="de-DE" sz="1100" b="1" dirty="0"/>
              <a:t>Proposed Response: </a:t>
            </a:r>
            <a:r>
              <a:rPr lang="en-US" altLang="de-DE" sz="1100" dirty="0"/>
              <a:t>	Response Status: C 	ACCEPT IN PRINCIPLE. </a:t>
            </a:r>
          </a:p>
          <a:p>
            <a:pPr marL="0" lvl="0" indent="0">
              <a:buNone/>
            </a:pPr>
            <a:r>
              <a:rPr lang="en-US" altLang="de-DE" sz="1100" dirty="0"/>
              <a:t>The comment addresses a valid point, but the suggested remedy requires further details for implementation: </a:t>
            </a:r>
          </a:p>
          <a:p>
            <a:pPr marL="0" lvl="0" indent="0">
              <a:buNone/>
            </a:pPr>
            <a:r>
              <a:rPr lang="en-US" altLang="de-DE" sz="1100" dirty="0"/>
              <a:t>-- Change "Hotspot 2.0" to "WI-FI CERTIFIED </a:t>
            </a:r>
            <a:r>
              <a:rPr lang="en-US" altLang="de-DE" sz="1100" dirty="0" err="1"/>
              <a:t>Passpoint^TM</a:t>
            </a:r>
            <a:r>
              <a:rPr lang="en-US" altLang="de-DE" sz="1100" dirty="0"/>
              <a:t>"</a:t>
            </a:r>
            <a:br>
              <a:rPr lang="en-US" altLang="de-DE" sz="1100" dirty="0"/>
            </a:br>
            <a:r>
              <a:rPr lang="en-US" altLang="de-DE" sz="1100" dirty="0"/>
              <a:t>-- Add a footnote with a reference to the following </a:t>
            </a:r>
            <a:r>
              <a:rPr lang="en-US" altLang="de-DE" sz="1100" dirty="0" err="1"/>
              <a:t>URL"https</a:t>
            </a:r>
            <a:r>
              <a:rPr lang="en-US" altLang="de-DE" sz="1100" dirty="0"/>
              <a:t>://</a:t>
            </a:r>
            <a:r>
              <a:rPr lang="en-US" altLang="de-DE" sz="1100" dirty="0" err="1"/>
              <a:t>www.wi-fi.org</a:t>
            </a:r>
            <a:r>
              <a:rPr lang="en-US" altLang="de-DE" sz="1100" dirty="0"/>
              <a:t>/discover-wi-fi/</a:t>
            </a:r>
            <a:r>
              <a:rPr lang="en-US" altLang="de-DE" sz="1100" dirty="0" err="1"/>
              <a:t>passpoint</a:t>
            </a:r>
            <a:r>
              <a:rPr lang="en-US" altLang="de-DE" sz="1100" dirty="0"/>
              <a:t>" </a:t>
            </a:r>
          </a:p>
          <a:p>
            <a:pPr marL="0" lvl="0" indent="0">
              <a:buNone/>
            </a:pPr>
            <a:r>
              <a:rPr lang="en-US" altLang="de-DE" sz="1100" dirty="0"/>
              <a:t>##</a:t>
            </a:r>
            <a:r>
              <a:rPr lang="en-US" altLang="de-DE" sz="1100" dirty="0" err="1"/>
              <a:t>ed</a:t>
            </a:r>
            <a:r>
              <a:rPr lang="en-US" altLang="de-DE" sz="1100" dirty="0"/>
              <a:t># same as comment i-50 ## </a:t>
            </a:r>
          </a:p>
          <a:p>
            <a:pPr marL="0" lvl="0" indent="0">
              <a:buNone/>
            </a:pPr>
            <a:r>
              <a:rPr lang="en-US" altLang="de-DE" sz="1100" dirty="0"/>
              <a:t>CL: 05 	SC: 5.9.6 	P: 46 	L: 1111 		# i-32 </a:t>
            </a:r>
          </a:p>
          <a:p>
            <a:pPr marL="0" lvl="0" indent="0">
              <a:buNone/>
            </a:pPr>
            <a:r>
              <a:rPr lang="en-US" altLang="de-DE" sz="1100" dirty="0"/>
              <a:t>Comment Type: TR 	Comment Status: A 	Commenter: </a:t>
            </a:r>
            <a:r>
              <a:rPr lang="en-US" altLang="de-DE" sz="1100" dirty="0" err="1"/>
              <a:t>Petry</a:t>
            </a:r>
            <a:r>
              <a:rPr lang="en-US" altLang="de-DE" sz="1100" dirty="0"/>
              <a:t>, Brian</a:t>
            </a:r>
            <a:br>
              <a:rPr lang="en-US" altLang="de-DE" sz="1100" dirty="0"/>
            </a:br>
            <a:r>
              <a:rPr lang="en-US" altLang="de-DE" sz="1100" dirty="0"/>
              <a:t>The reference model fixes the R3 and R5 reference points before (to left of) access gateway and IP services. However, a trend of Wi-Fi public hotspot and even small enterprise deployments is to locate control and captive portal services further to the right, even on the other side of an IP network. Known as "cloud managed Wi- Fi". It seems throughout D2.2 (not just in the Wi-Fi deployment scenarios, cloud-managed networks are not accommodated by the reference model.</a:t>
            </a:r>
            <a:br>
              <a:rPr lang="en-US" altLang="de-DE" sz="1100" dirty="0"/>
            </a:br>
            <a:r>
              <a:rPr lang="en-US" altLang="de-DE" sz="1100" b="1" dirty="0"/>
              <a:t>Suggested Remedy: </a:t>
            </a:r>
          </a:p>
          <a:p>
            <a:pPr marL="0" lvl="0" indent="0">
              <a:buNone/>
            </a:pPr>
            <a:r>
              <a:rPr lang="en-US" altLang="de-DE" sz="1100" dirty="0"/>
              <a:t>It seems specific change proposals would be too big to fit here, because the base reference model and descriptions throughout the document in a pervasive sense, to address cloud-managed networks.</a:t>
            </a:r>
            <a:br>
              <a:rPr lang="en-US" altLang="de-DE" sz="1100" dirty="0"/>
            </a:br>
            <a:r>
              <a:rPr lang="en-US" altLang="de-DE" sz="1100" b="1" dirty="0"/>
              <a:t>Proposed Response: </a:t>
            </a:r>
            <a:r>
              <a:rPr lang="en-US" altLang="de-DE" sz="1100" dirty="0"/>
              <a:t>	Response Status: C 	ACCEPT IN PRINCIPLE.</a:t>
            </a:r>
            <a:br>
              <a:rPr lang="en-US" altLang="de-DE" sz="1100" dirty="0"/>
            </a:br>
            <a:r>
              <a:rPr lang="en-US" altLang="de-DE" sz="1100" dirty="0"/>
              <a:t>The comment addresses a valid point, but the suggested remedy is ambiguous and needs to be refined.</a:t>
            </a:r>
            <a:br>
              <a:rPr lang="en-US" altLang="de-DE" sz="1100" dirty="0"/>
            </a:br>
            <a:r>
              <a:rPr lang="en-US" altLang="de-DE" sz="1100" dirty="0"/>
              <a:t>Of the many flavors of cloud managed Wi-Fi solutions, 802.1CF is applicable to cloud managed Wi-Fi solutions in the defined scope of IEEE 802 technologies, i.e. performing control of layer 2 and beneath. The applicability of 802.1CF to cloud managed Wi-Fi will be described in an amendment to 5.9.3 Enterprise network.</a:t>
            </a:r>
          </a:p>
          <a:p>
            <a:pPr marL="0" lvl="0" indent="0">
              <a:buNone/>
            </a:pPr>
            <a:r>
              <a:rPr lang="en-US" altLang="de-DE" sz="1100" dirty="0"/>
              <a:t> [Applied remedy]:</a:t>
            </a:r>
            <a:br>
              <a:rPr lang="en-US" altLang="de-DE" sz="1100" dirty="0"/>
            </a:br>
            <a:r>
              <a:rPr lang="en-US" altLang="de-DE" sz="1100" dirty="0"/>
              <a:t>-- Amend clause 5.9.3 according to https://</a:t>
            </a:r>
            <a:r>
              <a:rPr lang="en-US" altLang="de-DE" sz="1100" dirty="0" err="1"/>
              <a:t>mentor.ieee.org</a:t>
            </a:r>
            <a:r>
              <a:rPr lang="en-US" altLang="de-DE" sz="1100" dirty="0"/>
              <a:t>/</a:t>
            </a:r>
            <a:r>
              <a:rPr lang="en-US" altLang="de-DE" sz="1100" dirty="0" err="1"/>
              <a:t>omniran</a:t>
            </a:r>
            <a:r>
              <a:rPr lang="en-US" altLang="de-DE" sz="1100" dirty="0"/>
              <a:t>/</a:t>
            </a:r>
            <a:r>
              <a:rPr lang="en-US" altLang="de-DE" sz="1100" dirty="0" err="1"/>
              <a:t>dcn</a:t>
            </a:r>
            <a:r>
              <a:rPr lang="en-US" altLang="de-DE" sz="1100" dirty="0"/>
              <a:t>/18/omniran-18-0078-00-CF00-d2-2-cid32-remedy-proposal.docx </a:t>
            </a:r>
          </a:p>
        </p:txBody>
      </p:sp>
      <p:pic>
        <p:nvPicPr>
          <p:cNvPr id="1025" name="Picture 1" descr="page8image1224">
            <a:extLst>
              <a:ext uri="{FF2B5EF4-FFF2-40B4-BE49-F238E27FC236}">
                <a16:creationId xmlns:a16="http://schemas.microsoft.com/office/drawing/2014/main" id="{28B354A1-CB36-0449-89B0-417EF0F97D8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6705600" cy="12700"/>
          </a:xfrm>
          <a:prstGeom prst="rect">
            <a:avLst/>
          </a:prstGeom>
          <a:noFill/>
          <a:extLst>
            <a:ext uri="{909E8E84-426E-40DD-AFC4-6F175D3DCCD1}">
              <a14:hiddenFill xmlns:a14="http://schemas.microsoft.com/office/drawing/2010/main">
                <a:solidFill>
                  <a:srgbClr val="FFFFFF"/>
                </a:solidFill>
              </a14:hiddenFill>
            </a:ext>
          </a:extLst>
        </p:spPr>
      </p:pic>
      <p:cxnSp>
        <p:nvCxnSpPr>
          <p:cNvPr id="8" name="Straight Connector 7">
            <a:extLst>
              <a:ext uri="{FF2B5EF4-FFF2-40B4-BE49-F238E27FC236}">
                <a16:creationId xmlns:a16="http://schemas.microsoft.com/office/drawing/2014/main" id="{A551FA34-7E12-E049-A2C6-9146703C4B54}"/>
              </a:ext>
            </a:extLst>
          </p:cNvPr>
          <p:cNvCxnSpPr/>
          <p:nvPr/>
        </p:nvCxnSpPr>
        <p:spPr bwMode="auto">
          <a:xfrm>
            <a:off x="381000" y="3405250"/>
            <a:ext cx="8305800" cy="0"/>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249035380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C05D9BF8-2444-7343-A837-B9F2747FA706}"/>
              </a:ext>
            </a:extLst>
          </p:cNvPr>
          <p:cNvSpPr>
            <a:spLocks noGrp="1"/>
          </p:cNvSpPr>
          <p:nvPr>
            <p:ph type="title"/>
          </p:nvPr>
        </p:nvSpPr>
        <p:spPr/>
        <p:txBody>
          <a:bodyPr/>
          <a:lstStyle/>
          <a:p>
            <a:r>
              <a:rPr lang="en-US" sz="2800" dirty="0"/>
              <a:t>‘must-be-satisfied’ comments of Disapprove vote</a:t>
            </a:r>
          </a:p>
        </p:txBody>
      </p:sp>
      <p:sp>
        <p:nvSpPr>
          <p:cNvPr id="3" name="Content Placeholder 2">
            <a:extLst>
              <a:ext uri="{FF2B5EF4-FFF2-40B4-BE49-F238E27FC236}">
                <a16:creationId xmlns:a16="http://schemas.microsoft.com/office/drawing/2014/main" id="{D44DA985-1728-0342-A8BC-F8EDCB9657C6}"/>
              </a:ext>
            </a:extLst>
          </p:cNvPr>
          <p:cNvSpPr>
            <a:spLocks noGrp="1"/>
          </p:cNvSpPr>
          <p:nvPr>
            <p:ph idx="1"/>
          </p:nvPr>
        </p:nvSpPr>
        <p:spPr>
          <a:xfrm>
            <a:off x="250825" y="1341438"/>
            <a:ext cx="8229600" cy="5135562"/>
          </a:xfrm>
        </p:spPr>
        <p:txBody>
          <a:bodyPr>
            <a:noAutofit/>
          </a:bodyPr>
          <a:lstStyle/>
          <a:p>
            <a:pPr marL="0" lvl="0" indent="0">
              <a:buNone/>
            </a:pPr>
            <a:r>
              <a:rPr lang="en-US" altLang="de-DE" sz="1200" dirty="0"/>
              <a:t>CL: 05 	SC: 5.9.7 	P: 46 	L: 1128 		# i-33 </a:t>
            </a:r>
          </a:p>
          <a:p>
            <a:pPr marL="0" lvl="0" indent="0">
              <a:buNone/>
            </a:pPr>
            <a:r>
              <a:rPr lang="en-US" altLang="de-DE" sz="1200" dirty="0"/>
              <a:t>Comment Type: TR 	Comment Status: A 	Commenter: </a:t>
            </a:r>
            <a:r>
              <a:rPr lang="en-US" altLang="de-DE" sz="1200" dirty="0" err="1"/>
              <a:t>Petry</a:t>
            </a:r>
            <a:r>
              <a:rPr lang="en-US" altLang="de-DE" sz="1200" dirty="0"/>
              <a:t>, Brian</a:t>
            </a:r>
            <a:br>
              <a:rPr lang="en-US" altLang="de-DE" sz="1200" dirty="0"/>
            </a:br>
            <a:r>
              <a:rPr lang="en-US" altLang="de-DE" sz="1200" dirty="0"/>
              <a:t>The whole section proposes </a:t>
            </a:r>
            <a:r>
              <a:rPr lang="en-US" altLang="de-DE" sz="1200" dirty="0" err="1"/>
              <a:t>il</a:t>
            </a:r>
            <a:r>
              <a:rPr lang="en-US" altLang="de-DE" sz="1200" dirty="0"/>
              <a:t>-contrived solutions. The document should not propose new solutions, but just show how the reference model applies to deployment models. For instance, the document does not describe Wi-Fi network (SSID) virtualization for a single AP (sometimes called Virtual AP--VAP--or multi-BSSID). The document does not describe the scenario that home users are likely to replace their Wi-Fi AP/Router more frequently than their IOT devices.</a:t>
            </a:r>
            <a:br>
              <a:rPr lang="en-US" altLang="de-DE" sz="1200" dirty="0"/>
            </a:br>
            <a:r>
              <a:rPr lang="en-US" altLang="de-DE" sz="1200" b="1" dirty="0"/>
              <a:t>Suggested Remedy: </a:t>
            </a:r>
          </a:p>
          <a:p>
            <a:pPr marL="0" lvl="0" indent="0">
              <a:buNone/>
            </a:pPr>
            <a:r>
              <a:rPr lang="en-US" altLang="de-DE" sz="1200" dirty="0"/>
              <a:t>Delete the whole section, or vastly simplify it to just explain how the NRM applies to IOT Wi-Fi devices. </a:t>
            </a:r>
          </a:p>
          <a:p>
            <a:pPr marL="0" lvl="0" indent="0">
              <a:buNone/>
            </a:pPr>
            <a:r>
              <a:rPr lang="en-US" altLang="de-DE" sz="1200" b="1" dirty="0"/>
              <a:t>Proposed Response:</a:t>
            </a:r>
            <a:r>
              <a:rPr lang="en-US" altLang="de-DE" sz="1200" dirty="0"/>
              <a:t> 	Response Status: C 	ACCEPT IN PRINCIPLE.</a:t>
            </a:r>
            <a:br>
              <a:rPr lang="en-US" altLang="de-DE" sz="1200" dirty="0"/>
            </a:br>
            <a:r>
              <a:rPr lang="en-US" altLang="de-DE" sz="1200" dirty="0"/>
              <a:t>The suggested remedy is ambiguous, but the comment brings up a valid point that the clause does not describe the replacement of Wi-Fi AP/Router for the deployment model. (BTW: The presented deployment model is subject of an ongoing project of Wi-Fi Alliance called 'Managed Residential IoT Connectivity (https://</a:t>
            </a:r>
            <a:r>
              <a:rPr lang="en-US" altLang="de-DE" sz="1200" dirty="0" err="1"/>
              <a:t>www.wi-fi.org</a:t>
            </a:r>
            <a:r>
              <a:rPr lang="en-US" altLang="de-DE" sz="1200" dirty="0"/>
              <a:t>/who-we- are/current-work-areas)'. The clause 5.9.7 exactly provides what the comment asks for; it shows how 802.1CF could be used to define an architectural model for such kind of widely encouraged deployments with virtualization of a single 802.11 AP already introduced in clause 5.8.)</a:t>
            </a:r>
            <a:br>
              <a:rPr lang="en-US" altLang="de-DE" sz="1200" dirty="0"/>
            </a:br>
            <a:r>
              <a:rPr lang="en-US" altLang="de-DE" sz="1200" dirty="0"/>
              <a:t>To describe the missed case that CPEs might be more frequently replaced than IoT devices, 5.9.7 will be amended by a description referencing remote CPE configuration and management to cover CPE replacement.</a:t>
            </a:r>
            <a:br>
              <a:rPr lang="en-US" altLang="de-DE" sz="1200" dirty="0"/>
            </a:br>
            <a:r>
              <a:rPr lang="en-US" altLang="de-DE" sz="1200" dirty="0"/>
              <a:t>[Applied remedy]:</a:t>
            </a:r>
            <a:br>
              <a:rPr lang="en-US" altLang="de-DE" sz="1200" dirty="0"/>
            </a:br>
            <a:r>
              <a:rPr lang="en-US" altLang="de-DE" sz="1200" dirty="0"/>
              <a:t>-- Amend clause 5.9.7 according to https://</a:t>
            </a:r>
            <a:r>
              <a:rPr lang="en-US" altLang="de-DE" sz="1200" dirty="0" err="1"/>
              <a:t>mentor.ieee.org</a:t>
            </a:r>
            <a:r>
              <a:rPr lang="en-US" altLang="de-DE" sz="1200" dirty="0"/>
              <a:t>/</a:t>
            </a:r>
            <a:r>
              <a:rPr lang="en-US" altLang="de-DE" sz="1200" dirty="0" err="1"/>
              <a:t>omniran</a:t>
            </a:r>
            <a:r>
              <a:rPr lang="en-US" altLang="de-DE" sz="1200" dirty="0"/>
              <a:t>/</a:t>
            </a:r>
            <a:r>
              <a:rPr lang="en-US" altLang="de-DE" sz="1200" dirty="0" err="1"/>
              <a:t>dcn</a:t>
            </a:r>
            <a:r>
              <a:rPr lang="en-US" altLang="de-DE" sz="1200" dirty="0"/>
              <a:t>/18/omniran-18-0079-00-CF00-d2-2-cid30-33-remedy-proposal.docx.</a:t>
            </a:r>
            <a:br>
              <a:rPr lang="en-US" altLang="de-DE" sz="1200" dirty="0"/>
            </a:br>
            <a:r>
              <a:rPr lang="en-US" altLang="de-DE" sz="1200" dirty="0"/>
              <a:t>-- Add references to TR-069 and TR-181 to the bibliography. </a:t>
            </a:r>
          </a:p>
          <a:p>
            <a:pPr marL="0" lvl="0" indent="0">
              <a:buNone/>
            </a:pPr>
            <a:endParaRPr lang="en-US" dirty="0"/>
          </a:p>
        </p:txBody>
      </p:sp>
    </p:spTree>
    <p:extLst>
      <p:ext uri="{BB962C8B-B14F-4D97-AF65-F5344CB8AC3E}">
        <p14:creationId xmlns:p14="http://schemas.microsoft.com/office/powerpoint/2010/main" val="29649250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971550" y="44450"/>
            <a:ext cx="7772400" cy="1143000"/>
          </a:xfrm>
        </p:spPr>
        <p:txBody>
          <a:bodyPr/>
          <a:lstStyle/>
          <a:p>
            <a:r>
              <a:rPr lang="en-CA" altLang="en-US"/>
              <a:t>Agenda - 1</a:t>
            </a:r>
            <a:endParaRPr lang="en-US" altLang="en-US"/>
          </a:p>
        </p:txBody>
      </p:sp>
      <p:sp>
        <p:nvSpPr>
          <p:cNvPr id="4099" name="Content Placeholder 2"/>
          <p:cNvSpPr>
            <a:spLocks noGrp="1"/>
          </p:cNvSpPr>
          <p:nvPr>
            <p:ph idx="1"/>
          </p:nvPr>
        </p:nvSpPr>
        <p:spPr>
          <a:xfrm>
            <a:off x="684213" y="1462087"/>
            <a:ext cx="8135937" cy="5472113"/>
          </a:xfrm>
        </p:spPr>
        <p:txBody>
          <a:bodyPr/>
          <a:lstStyle/>
          <a:p>
            <a:pPr>
              <a:buFont typeface="Wingdings" panose="05000000000000000000" pitchFamily="2" charset="2"/>
              <a:buChar char="q"/>
              <a:defRPr/>
            </a:pPr>
            <a:r>
              <a:rPr lang="en-US" sz="2400" dirty="0"/>
              <a:t>PARs to </a:t>
            </a:r>
            <a:r>
              <a:rPr lang="en-US" sz="2400" dirty="0" err="1"/>
              <a:t>NesCom</a:t>
            </a:r>
            <a:r>
              <a:rPr lang="en-US" sz="2400" dirty="0"/>
              <a:t> (ME)</a:t>
            </a:r>
          </a:p>
          <a:p>
            <a:pPr lvl="1">
              <a:buFont typeface="Wingdings" panose="05000000000000000000" pitchFamily="2" charset="2"/>
              <a:buChar char="q"/>
              <a:defRPr/>
            </a:pPr>
            <a:r>
              <a:rPr lang="en-US" sz="1800" dirty="0"/>
              <a:t>P802.1CMde - Amendment: Enhancements for Fronthaul Interface, Synchronization, and </a:t>
            </a:r>
            <a:r>
              <a:rPr lang="en-US" sz="1800" dirty="0" err="1"/>
              <a:t>Syntonization</a:t>
            </a:r>
            <a:r>
              <a:rPr lang="en-US" sz="1800" dirty="0"/>
              <a:t> Standards</a:t>
            </a:r>
          </a:p>
          <a:p>
            <a:pPr lvl="1">
              <a:buFont typeface="Wingdings" panose="05000000000000000000" pitchFamily="2" charset="2"/>
              <a:buChar char="q"/>
              <a:defRPr/>
            </a:pPr>
            <a:r>
              <a:rPr lang="en-US" sz="1800" dirty="0"/>
              <a:t>P802.1DF - Standard: Time-Sensitive Networking Profile for Service Provider Networks</a:t>
            </a:r>
          </a:p>
          <a:p>
            <a:pPr lvl="1">
              <a:buFont typeface="Wingdings" panose="05000000000000000000" pitchFamily="2" charset="2"/>
              <a:buChar char="q"/>
              <a:defRPr/>
            </a:pPr>
            <a:r>
              <a:rPr lang="en-US" sz="1800" dirty="0"/>
              <a:t>P802.1DG - Standard: Time-Sensitive Networking Profile for Automotive In-Vehicle Ethernet Communications</a:t>
            </a:r>
          </a:p>
          <a:p>
            <a:pPr>
              <a:buFont typeface="Wingdings" panose="05000000000000000000" pitchFamily="2" charset="2"/>
              <a:buChar char="q"/>
              <a:defRPr/>
            </a:pPr>
            <a:r>
              <a:rPr lang="en-US" sz="2400" dirty="0"/>
              <a:t>Drafts to Sponsor ballot (ME)</a:t>
            </a:r>
          </a:p>
          <a:p>
            <a:pPr lvl="1">
              <a:buFont typeface="Wingdings" panose="05000000000000000000" pitchFamily="2" charset="2"/>
              <a:buChar char="q"/>
              <a:defRPr/>
            </a:pPr>
            <a:r>
              <a:rPr lang="en-US" sz="1800" dirty="0"/>
              <a:t>P802.1AS –  Timing and Synchronization for Time-Sensitive Applications</a:t>
            </a:r>
          </a:p>
          <a:p>
            <a:pPr>
              <a:buFont typeface="Wingdings" panose="05000000000000000000" pitchFamily="2" charset="2"/>
              <a:buChar char="q"/>
              <a:defRPr/>
            </a:pPr>
            <a:r>
              <a:rPr lang="en-US" sz="2400" dirty="0"/>
              <a:t>Drafts to </a:t>
            </a:r>
            <a:r>
              <a:rPr lang="en-US" sz="2400" dirty="0" err="1"/>
              <a:t>RevCom</a:t>
            </a:r>
            <a:r>
              <a:rPr lang="en-US" sz="2400" dirty="0"/>
              <a:t> (ME)</a:t>
            </a:r>
          </a:p>
          <a:p>
            <a:pPr lvl="1">
              <a:buFont typeface="Wingdings" panose="05000000000000000000" pitchFamily="2" charset="2"/>
              <a:buChar char="q"/>
              <a:defRPr/>
            </a:pPr>
            <a:r>
              <a:rPr lang="en-US" sz="1800" dirty="0"/>
              <a:t>P802.1Qcy – Amendment: VSI/VDP extensions for NVO3</a:t>
            </a:r>
          </a:p>
          <a:p>
            <a:pPr lvl="1">
              <a:buFont typeface="Wingdings" panose="05000000000000000000" pitchFamily="2" charset="2"/>
              <a:buChar char="q"/>
              <a:defRPr/>
            </a:pPr>
            <a:r>
              <a:rPr lang="en-US" sz="1800" dirty="0"/>
              <a:t>P802.1CF – Recommended Practice for Network Reference Model and Functional Description of IEEE 802 Access Network  (conditional)</a:t>
            </a:r>
          </a:p>
          <a:p>
            <a:pPr>
              <a:buFont typeface="Wingdings" panose="05000000000000000000" pitchFamily="2" charset="2"/>
              <a:buChar char="q"/>
              <a:defRPr/>
            </a:pPr>
            <a:endParaRPr lang="en-US" sz="2400" dirty="0"/>
          </a:p>
          <a:p>
            <a:pPr>
              <a:lnSpc>
                <a:spcPct val="90000"/>
              </a:lnSpc>
              <a:buFont typeface="Wingdings" panose="05000000000000000000" pitchFamily="2" charset="2"/>
              <a:buChar char="q"/>
              <a:defRPr/>
            </a:pPr>
            <a:endParaRPr lang="en-US" altLang="en-US" sz="2400" dirty="0"/>
          </a:p>
          <a:p>
            <a:pPr>
              <a:buFont typeface="Wingdings" panose="05000000000000000000" pitchFamily="2" charset="2"/>
              <a:buChar char="q"/>
              <a:defRPr/>
            </a:pPr>
            <a:endParaRPr lang="en-US" sz="2400" dirty="0"/>
          </a:p>
        </p:txBody>
      </p:sp>
    </p:spTree>
    <p:extLst>
      <p:ext uri="{BB962C8B-B14F-4D97-AF65-F5344CB8AC3E}">
        <p14:creationId xmlns:p14="http://schemas.microsoft.com/office/powerpoint/2010/main" val="202212957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C05D9BF8-2444-7343-A837-B9F2747FA706}"/>
              </a:ext>
            </a:extLst>
          </p:cNvPr>
          <p:cNvSpPr>
            <a:spLocks noGrp="1"/>
          </p:cNvSpPr>
          <p:nvPr>
            <p:ph type="title"/>
          </p:nvPr>
        </p:nvSpPr>
        <p:spPr/>
        <p:txBody>
          <a:bodyPr/>
          <a:lstStyle/>
          <a:p>
            <a:r>
              <a:rPr lang="en-US" sz="2800" dirty="0"/>
              <a:t>‘must-be-satisfied’ comments of Disapprove vote</a:t>
            </a:r>
          </a:p>
        </p:txBody>
      </p:sp>
      <p:sp>
        <p:nvSpPr>
          <p:cNvPr id="3" name="Content Placeholder 2">
            <a:extLst>
              <a:ext uri="{FF2B5EF4-FFF2-40B4-BE49-F238E27FC236}">
                <a16:creationId xmlns:a16="http://schemas.microsoft.com/office/drawing/2014/main" id="{D44DA985-1728-0342-A8BC-F8EDCB9657C6}"/>
              </a:ext>
            </a:extLst>
          </p:cNvPr>
          <p:cNvSpPr>
            <a:spLocks noGrp="1"/>
          </p:cNvSpPr>
          <p:nvPr>
            <p:ph idx="1"/>
          </p:nvPr>
        </p:nvSpPr>
        <p:spPr>
          <a:xfrm>
            <a:off x="250825" y="1341438"/>
            <a:ext cx="8229600" cy="5135562"/>
          </a:xfrm>
        </p:spPr>
        <p:txBody>
          <a:bodyPr>
            <a:noAutofit/>
          </a:bodyPr>
          <a:lstStyle/>
          <a:p>
            <a:pPr marL="0" lvl="0" indent="0">
              <a:buNone/>
            </a:pPr>
            <a:r>
              <a:rPr lang="en-US" altLang="de-DE" sz="1200" dirty="0"/>
              <a:t>CL: 06 	SC: 6.1.4.3 	P: 54 	L: 1390 		# i-34 </a:t>
            </a:r>
          </a:p>
          <a:p>
            <a:pPr marL="0" lvl="0" indent="0">
              <a:buNone/>
            </a:pPr>
            <a:r>
              <a:rPr lang="en-US" altLang="de-DE" sz="1200" dirty="0"/>
              <a:t>Comment Type: TR 	Comment Status: A 	Commenter: </a:t>
            </a:r>
            <a:r>
              <a:rPr lang="en-US" altLang="de-DE" sz="1200" dirty="0" err="1"/>
              <a:t>Petry</a:t>
            </a:r>
            <a:r>
              <a:rPr lang="en-US" altLang="de-DE" sz="1200" dirty="0"/>
              <a:t>, Brian</a:t>
            </a:r>
            <a:br>
              <a:rPr lang="en-US" altLang="de-DE" sz="1200" dirty="0"/>
            </a:br>
            <a:r>
              <a:rPr lang="en-US" altLang="de-DE" sz="1200" dirty="0"/>
              <a:t>Channel selection and re-selection procedures allow the network (ANC) to force or steer terminals (NA) to different radio channels and different ANCs (APs) within the same Access Network. It seems the detailed discussion about channel selection and re-selection should be outside the scope the document. Also, the language and reference model do not fit with newly developing standards in the Wi-Fi alliance, such as "Optimized Connectivity Experience (OCE)."</a:t>
            </a:r>
            <a:br>
              <a:rPr lang="en-US" altLang="de-DE" sz="1200" dirty="0"/>
            </a:br>
            <a:r>
              <a:rPr lang="en-US" altLang="de-DE" sz="1200" b="1" dirty="0"/>
              <a:t>Suggested Remedy: </a:t>
            </a:r>
          </a:p>
          <a:p>
            <a:pPr marL="0" lvl="0" indent="0">
              <a:buNone/>
            </a:pPr>
            <a:r>
              <a:rPr lang="en-US" altLang="de-DE" sz="1200" dirty="0"/>
              <a:t>Remove section 6.1.4.3 and 6.1.4.4 and just refer to the possibility of channel selection and re-selection by the terminal or driven by the network. </a:t>
            </a:r>
          </a:p>
          <a:p>
            <a:pPr marL="0" lvl="0" indent="0">
              <a:buNone/>
            </a:pPr>
            <a:r>
              <a:rPr lang="en-US" altLang="de-DE" sz="1200" b="1" dirty="0"/>
              <a:t>Proposed Response: </a:t>
            </a:r>
            <a:r>
              <a:rPr lang="en-US" altLang="de-DE" sz="1200" dirty="0"/>
              <a:t>	Response Status: C 	ACCEPT IN PRINCIPLE. </a:t>
            </a:r>
          </a:p>
          <a:p>
            <a:pPr marL="0" lvl="0" indent="0">
              <a:buNone/>
            </a:pPr>
            <a:r>
              <a:rPr lang="en-US" altLang="de-DE" sz="1200" dirty="0"/>
              <a:t>The comment raises a valid point, but the suggested remedy demands further details for the editorial changes. </a:t>
            </a:r>
          </a:p>
          <a:p>
            <a:pPr marL="0" lvl="0" indent="0">
              <a:buNone/>
            </a:pPr>
            <a:r>
              <a:rPr lang="en-US" altLang="de-DE" sz="1200" dirty="0"/>
              <a:t>[Applied remedy]: </a:t>
            </a:r>
          </a:p>
          <a:p>
            <a:pPr marL="0" lvl="0" indent="0">
              <a:buNone/>
            </a:pPr>
            <a:r>
              <a:rPr lang="en-US" altLang="de-DE" sz="1200" dirty="0"/>
              <a:t>-- Remove text of section 6.1.4.3 and 6.1.4.4. </a:t>
            </a:r>
          </a:p>
          <a:p>
            <a:pPr marL="0" lvl="0" indent="0">
              <a:buNone/>
            </a:pPr>
            <a:r>
              <a:rPr lang="en-US" altLang="de-DE" sz="1200" dirty="0"/>
              <a:t>-- New text under 6.1.4.3 Channel selection: </a:t>
            </a:r>
          </a:p>
          <a:p>
            <a:pPr marL="0" lvl="0" indent="0">
              <a:buNone/>
            </a:pPr>
            <a:r>
              <a:rPr lang="en-US" altLang="de-DE" sz="1200" dirty="0"/>
              <a:t>"Channel selection is part of NA initialization to tune each of its radio to a designated channel on the unlicensed band. Each NA should preferably select a non- overlapping channel either autonomously or following instructions from ANC. Each NA should be able to determine and to report all the channels on which one or more over-lapping NAs or terminals are operating. The algorithm used by the NA to select the channel is beyond the scope of this specification." </a:t>
            </a:r>
          </a:p>
          <a:p>
            <a:pPr marL="0" lvl="0" indent="0">
              <a:buNone/>
            </a:pPr>
            <a:r>
              <a:rPr lang="en-US" altLang="de-DE" sz="1200" dirty="0"/>
              <a:t>-- New text under 6.1.4.4 Channel re-selection:</a:t>
            </a:r>
          </a:p>
          <a:p>
            <a:pPr marL="0" lvl="0" indent="0">
              <a:buNone/>
            </a:pPr>
            <a:r>
              <a:rPr lang="en-US" sz="1200" dirty="0"/>
              <a:t>"The NA may re-select another channel for operation either autonomously or following instructions from ANC. Switching to that channel will cause its connected terminals to lose connectivity temporarily. The algorithm used by the NA to re-select the channel is beyond the scope of this specification."</a:t>
            </a:r>
          </a:p>
        </p:txBody>
      </p:sp>
    </p:spTree>
    <p:extLst>
      <p:ext uri="{BB962C8B-B14F-4D97-AF65-F5344CB8AC3E}">
        <p14:creationId xmlns:p14="http://schemas.microsoft.com/office/powerpoint/2010/main" val="146564377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42A66B-2302-CF44-960E-D007A1E11524}"/>
              </a:ext>
            </a:extLst>
          </p:cNvPr>
          <p:cNvSpPr>
            <a:spLocks noGrp="1"/>
          </p:cNvSpPr>
          <p:nvPr>
            <p:ph type="title"/>
          </p:nvPr>
        </p:nvSpPr>
        <p:spPr/>
        <p:txBody>
          <a:bodyPr/>
          <a:lstStyle/>
          <a:p>
            <a:r>
              <a:rPr lang="en-US" sz="2800" dirty="0"/>
              <a:t>‘must-be-satisfied’ comments of Disapprove vote</a:t>
            </a:r>
          </a:p>
        </p:txBody>
      </p:sp>
      <p:sp>
        <p:nvSpPr>
          <p:cNvPr id="3" name="Content Placeholder 2">
            <a:extLst>
              <a:ext uri="{FF2B5EF4-FFF2-40B4-BE49-F238E27FC236}">
                <a16:creationId xmlns:a16="http://schemas.microsoft.com/office/drawing/2014/main" id="{72747BD5-837E-3849-866E-4FF3F83F6D57}"/>
              </a:ext>
            </a:extLst>
          </p:cNvPr>
          <p:cNvSpPr>
            <a:spLocks noGrp="1"/>
          </p:cNvSpPr>
          <p:nvPr>
            <p:ph idx="1"/>
          </p:nvPr>
        </p:nvSpPr>
        <p:spPr/>
        <p:txBody>
          <a:bodyPr>
            <a:noAutofit/>
          </a:bodyPr>
          <a:lstStyle/>
          <a:p>
            <a:pPr marL="0" indent="0">
              <a:buNone/>
            </a:pPr>
            <a:r>
              <a:rPr lang="en-US" sz="1200" dirty="0"/>
              <a:t> CL: 06 	SC: 6.1.7 	P: 58 	L: 1518 		# i-35 </a:t>
            </a:r>
          </a:p>
          <a:p>
            <a:pPr marL="0" indent="0">
              <a:buNone/>
            </a:pPr>
            <a:r>
              <a:rPr lang="en-US" sz="1200" dirty="0"/>
              <a:t>Comment Type: TR 	Comment Status: A 	Commenter: </a:t>
            </a:r>
            <a:r>
              <a:rPr lang="en-US" sz="1200" dirty="0" err="1"/>
              <a:t>Petry</a:t>
            </a:r>
            <a:r>
              <a:rPr lang="en-US" sz="1200" dirty="0"/>
              <a:t>, Brian</a:t>
            </a:r>
            <a:br>
              <a:rPr lang="en-US" sz="1200" dirty="0"/>
            </a:br>
            <a:r>
              <a:rPr lang="en-US" sz="1200" dirty="0"/>
              <a:t>Detailed procedures (6.1.7) for Access Network Setup (6.1) seem out of scope for this document. This document should recommend any details about operating in unlicensed spectrum or provide guidance about how a radio network should behave in this manner. If standards are available for various radio networks (including Wi-Fi or other), they should just be referenced. Also, 6.1.7 seems to be focused on radio networks and not wired networks. Wired networks have similar issues about setup procedures.</a:t>
            </a:r>
            <a:br>
              <a:rPr lang="en-US" sz="1200" dirty="0"/>
            </a:br>
            <a:r>
              <a:rPr lang="en-US" sz="1200" b="1" dirty="0"/>
              <a:t>Suggested Remedy: </a:t>
            </a:r>
          </a:p>
          <a:p>
            <a:pPr marL="0" indent="0">
              <a:buNone/>
            </a:pPr>
            <a:r>
              <a:rPr lang="en-US" sz="1200" dirty="0"/>
              <a:t>Delete section 6.1.7 or provide references to radio network standards. Include information about wired access networks.</a:t>
            </a:r>
          </a:p>
          <a:p>
            <a:pPr marL="0" indent="0">
              <a:buNone/>
            </a:pPr>
            <a:r>
              <a:rPr lang="en-US" sz="1200" b="1" dirty="0"/>
              <a:t>Proposed Response: </a:t>
            </a:r>
            <a:r>
              <a:rPr lang="en-US" sz="1200" dirty="0"/>
              <a:t>	Response Status: C 	ACCEPT IN PRINCIPLE.</a:t>
            </a:r>
            <a:br>
              <a:rPr lang="en-US" sz="1200" dirty="0"/>
            </a:br>
            <a:r>
              <a:rPr lang="en-US" sz="1200" dirty="0"/>
              <a:t>The CRG had difficulties to understand the comment and concluded, that the commenter likely intended to express "... This document should _not_ recommend any details about operating in unlicensed spectrum...".</a:t>
            </a:r>
            <a:br>
              <a:rPr lang="en-US" sz="1200" dirty="0"/>
            </a:br>
            <a:r>
              <a:rPr lang="en-US" sz="1200" dirty="0"/>
              <a:t>[Applied remedy]:</a:t>
            </a:r>
            <a:br>
              <a:rPr lang="en-US" sz="1200" dirty="0"/>
            </a:br>
            <a:r>
              <a:rPr lang="en-US" sz="1200" dirty="0"/>
              <a:t>-- As unlicensed spectrum is not mentioned at all in text of 6.1.7.1, the title should be rephrased to 'Access network set-up procedure', to indicate that the text is fully applicable to wired networks as well. </a:t>
            </a:r>
          </a:p>
          <a:p>
            <a:pPr marL="0" indent="0">
              <a:buNone/>
            </a:pPr>
            <a:endParaRPr lang="en-US" dirty="0"/>
          </a:p>
        </p:txBody>
      </p:sp>
    </p:spTree>
    <p:extLst>
      <p:ext uri="{BB962C8B-B14F-4D97-AF65-F5344CB8AC3E}">
        <p14:creationId xmlns:p14="http://schemas.microsoft.com/office/powerpoint/2010/main" val="49275032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42A66B-2302-CF44-960E-D007A1E11524}"/>
              </a:ext>
            </a:extLst>
          </p:cNvPr>
          <p:cNvSpPr>
            <a:spLocks noGrp="1"/>
          </p:cNvSpPr>
          <p:nvPr>
            <p:ph type="title"/>
          </p:nvPr>
        </p:nvSpPr>
        <p:spPr/>
        <p:txBody>
          <a:bodyPr/>
          <a:lstStyle/>
          <a:p>
            <a:r>
              <a:rPr lang="en-US" sz="2800" dirty="0"/>
              <a:t>‘must-be-satisfied’ comments of Disapprove vote</a:t>
            </a:r>
          </a:p>
        </p:txBody>
      </p:sp>
      <p:sp>
        <p:nvSpPr>
          <p:cNvPr id="3" name="Content Placeholder 2">
            <a:extLst>
              <a:ext uri="{FF2B5EF4-FFF2-40B4-BE49-F238E27FC236}">
                <a16:creationId xmlns:a16="http://schemas.microsoft.com/office/drawing/2014/main" id="{72747BD5-837E-3849-866E-4FF3F83F6D57}"/>
              </a:ext>
            </a:extLst>
          </p:cNvPr>
          <p:cNvSpPr>
            <a:spLocks noGrp="1"/>
          </p:cNvSpPr>
          <p:nvPr>
            <p:ph idx="1"/>
          </p:nvPr>
        </p:nvSpPr>
        <p:spPr>
          <a:xfrm>
            <a:off x="250825" y="1341438"/>
            <a:ext cx="8229600" cy="5059362"/>
          </a:xfrm>
        </p:spPr>
        <p:txBody>
          <a:bodyPr>
            <a:noAutofit/>
          </a:bodyPr>
          <a:lstStyle/>
          <a:p>
            <a:pPr marL="0" indent="0">
              <a:buNone/>
            </a:pPr>
            <a:r>
              <a:rPr lang="en-US" sz="1200" dirty="0"/>
              <a:t>CL: 00 	SC: 0 	P: 	L: 		# i-36 </a:t>
            </a:r>
          </a:p>
          <a:p>
            <a:pPr marL="0" indent="0">
              <a:buNone/>
            </a:pPr>
            <a:r>
              <a:rPr lang="en-US" sz="1200" dirty="0"/>
              <a:t>Comment Type: GR 	Comment Status: A 	Commenter: </a:t>
            </a:r>
            <a:r>
              <a:rPr lang="en-US" sz="1200" dirty="0" err="1"/>
              <a:t>Petry</a:t>
            </a:r>
            <a:r>
              <a:rPr lang="en-US" sz="1200" dirty="0"/>
              <a:t>, Brian</a:t>
            </a:r>
            <a:br>
              <a:rPr lang="en-US" sz="1200" dirty="0"/>
            </a:br>
            <a:r>
              <a:rPr lang="en-US" sz="1200" dirty="0"/>
              <a:t>Generally, the recommendation is too detailed and too big to be consumed, followed and adopted effectively by future standards. Consider removing text that describes details about internal workings, especially those of radio networks. And instead focus only on the reference points of the model. To meet a goal of the PAR, that the recommendation actually be used by the community and future standards, I strongly feel the document needs to be greatly simplified.</a:t>
            </a:r>
            <a:br>
              <a:rPr lang="en-US" sz="1200" dirty="0"/>
            </a:br>
            <a:r>
              <a:rPr lang="en-US" sz="1200" b="1" dirty="0"/>
              <a:t>Suggested Remedy: </a:t>
            </a:r>
          </a:p>
          <a:p>
            <a:pPr marL="0" indent="0">
              <a:buNone/>
            </a:pPr>
            <a:r>
              <a:rPr lang="en-US" sz="1200" dirty="0"/>
              <a:t>Delete and rework about 1/3 to 1/2 of the document that describes details that don't relate directly to the reference model. </a:t>
            </a:r>
          </a:p>
          <a:p>
            <a:pPr marL="0" indent="0">
              <a:buNone/>
            </a:pPr>
            <a:r>
              <a:rPr lang="en-US" sz="1200" b="1" dirty="0"/>
              <a:t>Proposed Response: </a:t>
            </a:r>
            <a:r>
              <a:rPr lang="en-US" sz="1200" dirty="0"/>
              <a:t>	Response Status: C 	ACCEPT IN PRINCIPLE.</a:t>
            </a:r>
            <a:br>
              <a:rPr lang="en-US" sz="1200" dirty="0"/>
            </a:br>
            <a:r>
              <a:rPr lang="en-US" sz="1200" dirty="0"/>
              <a:t>The comment is very broad without providing specific recommendations on suggested edits to the text. However, it brings up an issue of clause 6.1 missing a clean distinction of network set-up functions and authorized spectrum management leading to the impression of excessive complication, and the missing guidance for functional amendments to 802.1CF through future standards.</a:t>
            </a:r>
            <a:br>
              <a:rPr lang="en-US" sz="1200" dirty="0"/>
            </a:br>
            <a:r>
              <a:rPr lang="en-US" sz="1200" dirty="0"/>
              <a:t>To address both deficiencies, the clause 6.1 was reworked to about half of its original size by deleting the content on authorized spectrum management as introduced by IEEE 802.11 TVWS, IEEE 802.19.1, and IEEE 802.22. The deleted content was moved into a normative annex with the same outline as the clauses 6.1 .. 6.8, to demonstrate how future standards introducing new functions can easily adopt and amend the 802.1CF specification.</a:t>
            </a:r>
            <a:br>
              <a:rPr lang="en-US" sz="1200" dirty="0"/>
            </a:br>
            <a:r>
              <a:rPr lang="en-US" sz="1200" dirty="0"/>
              <a:t>[Applied remedy]:</a:t>
            </a:r>
            <a:br>
              <a:rPr lang="en-US" sz="1200" dirty="0"/>
            </a:br>
            <a:r>
              <a:rPr lang="en-US" sz="1200" dirty="0"/>
              <a:t>-- Adopt new clause 6.1 and an additional Annex A (normative) according to https://</a:t>
            </a:r>
            <a:r>
              <a:rPr lang="en-US" sz="1200" dirty="0" err="1"/>
              <a:t>mentor.ieee.org</a:t>
            </a:r>
            <a:r>
              <a:rPr lang="en-US" sz="1200" dirty="0"/>
              <a:t>/</a:t>
            </a:r>
            <a:r>
              <a:rPr lang="en-US" sz="1200" dirty="0" err="1"/>
              <a:t>omniran</a:t>
            </a:r>
            <a:r>
              <a:rPr lang="en-US" sz="1200" dirty="0"/>
              <a:t>/</a:t>
            </a:r>
            <a:r>
              <a:rPr lang="en-US" sz="1200" dirty="0" err="1"/>
              <a:t>dcn</a:t>
            </a:r>
            <a:r>
              <a:rPr lang="en-US" sz="1200" dirty="0"/>
              <a:t>/18/omniran-18-0077-01-CF00-d2-2-cid36-remedy- </a:t>
            </a:r>
            <a:r>
              <a:rPr lang="en-US" sz="1200" dirty="0" err="1"/>
              <a:t>proposal.docx</a:t>
            </a:r>
            <a:br>
              <a:rPr lang="en-US" sz="1200" dirty="0"/>
            </a:br>
            <a:r>
              <a:rPr lang="en-US" sz="1200" dirty="0"/>
              <a:t>-- Increment previous annexes to B (informative), C (informative), and D (informative) and correct reference in line 533 to 'Annex B' </a:t>
            </a:r>
          </a:p>
        </p:txBody>
      </p:sp>
    </p:spTree>
    <p:extLst>
      <p:ext uri="{BB962C8B-B14F-4D97-AF65-F5344CB8AC3E}">
        <p14:creationId xmlns:p14="http://schemas.microsoft.com/office/powerpoint/2010/main" val="219192436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sz="5400" dirty="0"/>
              <a:t>Liaisons (II)</a:t>
            </a:r>
          </a:p>
        </p:txBody>
      </p:sp>
      <p:sp>
        <p:nvSpPr>
          <p:cNvPr id="2" name="Text Placeholder 1"/>
          <p:cNvSpPr>
            <a:spLocks noGrp="1"/>
          </p:cNvSpPr>
          <p:nvPr>
            <p:ph type="body" idx="1"/>
          </p:nvPr>
        </p:nvSpPr>
        <p:spPr/>
        <p:txBody>
          <a:bodyPr/>
          <a:lstStyle/>
          <a:p>
            <a:endParaRPr lang="en-US"/>
          </a:p>
        </p:txBody>
      </p:sp>
      <p:sp>
        <p:nvSpPr>
          <p:cNvPr id="16388"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70000"/>
              <a:buFont typeface="Monotype Sorts"/>
              <a:buChar char="n"/>
              <a:defRPr kumimoji="1" sz="3200">
                <a:solidFill>
                  <a:schemeClr val="tx1"/>
                </a:solidFill>
                <a:latin typeface="Arial" panose="020B0604020202020204" pitchFamily="34" charset="0"/>
              </a:defRPr>
            </a:lvl1pPr>
            <a:lvl2pPr marL="742950" indent="-285750">
              <a:spcBef>
                <a:spcPct val="20000"/>
              </a:spcBef>
              <a:buChar char="–"/>
              <a:defRPr kumimoji="1" sz="2800">
                <a:solidFill>
                  <a:schemeClr val="tx1"/>
                </a:solidFill>
                <a:latin typeface="Arial" panose="020B0604020202020204" pitchFamily="34" charset="0"/>
              </a:defRPr>
            </a:lvl2pPr>
            <a:lvl3pPr marL="1143000" indent="-228600">
              <a:spcBef>
                <a:spcPct val="20000"/>
              </a:spcBef>
              <a:buChar char="•"/>
              <a:defRPr kumimoji="1" sz="2400">
                <a:solidFill>
                  <a:schemeClr val="tx1"/>
                </a:solidFill>
                <a:latin typeface="Arial" panose="020B0604020202020204" pitchFamily="34" charset="0"/>
              </a:defRPr>
            </a:lvl3pPr>
            <a:lvl4pPr marL="1600200" indent="-228600">
              <a:spcBef>
                <a:spcPct val="20000"/>
              </a:spcBef>
              <a:buChar char="–"/>
              <a:defRPr kumimoji="1" sz="2000">
                <a:solidFill>
                  <a:schemeClr val="tx1"/>
                </a:solidFill>
                <a:latin typeface="Arial" panose="020B0604020202020204" pitchFamily="34" charset="0"/>
              </a:defRPr>
            </a:lvl4pPr>
            <a:lvl5pPr marL="2057400" indent="-228600">
              <a:spcBef>
                <a:spcPct val="20000"/>
              </a:spcBef>
              <a:buChar char="»"/>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defRPr>
            </a:lvl9pPr>
          </a:lstStyle>
          <a:p>
            <a:pPr>
              <a:spcBef>
                <a:spcPct val="50000"/>
              </a:spcBef>
              <a:buClrTx/>
              <a:buSzTx/>
              <a:buFontTx/>
              <a:buNone/>
            </a:pPr>
            <a:fld id="{200BA7D3-C66B-47B4-87DF-29F29CAD4D4F}" type="slidenum">
              <a:rPr kumimoji="0" lang="en-US" altLang="en-US" sz="1400" smtClean="0"/>
              <a:pPr>
                <a:spcBef>
                  <a:spcPct val="50000"/>
                </a:spcBef>
                <a:buClrTx/>
                <a:buSzTx/>
                <a:buFontTx/>
                <a:buNone/>
              </a:pPr>
              <a:t>23</a:t>
            </a:fld>
            <a:endParaRPr kumimoji="0" lang="en-US" altLang="en-US" sz="1400"/>
          </a:p>
        </p:txBody>
      </p:sp>
    </p:spTree>
    <p:extLst>
      <p:ext uri="{BB962C8B-B14F-4D97-AF65-F5344CB8AC3E}">
        <p14:creationId xmlns:p14="http://schemas.microsoft.com/office/powerpoint/2010/main" val="47583065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792162"/>
          </a:xfrm>
        </p:spPr>
        <p:txBody>
          <a:bodyPr/>
          <a:lstStyle/>
          <a:p>
            <a:r>
              <a:rPr lang="en-US" altLang="en-US" dirty="0"/>
              <a:t>Motion</a:t>
            </a:r>
            <a:endParaRPr lang="en-US" dirty="0"/>
          </a:p>
        </p:txBody>
      </p:sp>
      <p:sp>
        <p:nvSpPr>
          <p:cNvPr id="3" name="Rectangle 2"/>
          <p:cNvSpPr/>
          <p:nvPr/>
        </p:nvSpPr>
        <p:spPr>
          <a:xfrm>
            <a:off x="762000" y="1752600"/>
            <a:ext cx="8077200" cy="4154984"/>
          </a:xfrm>
          <a:prstGeom prst="rect">
            <a:avLst/>
          </a:prstGeom>
        </p:spPr>
        <p:txBody>
          <a:bodyPr wrap="square">
            <a:spAutoFit/>
          </a:bodyPr>
          <a:lstStyle/>
          <a:p>
            <a:pPr marL="285750" indent="-285750">
              <a:buFont typeface="Arial" panose="020B0604020202020204" pitchFamily="34" charset="0"/>
              <a:buChar char="•"/>
            </a:pPr>
            <a:r>
              <a:rPr lang="en-US" dirty="0"/>
              <a:t>Approve liaison of the following response to Labs Network </a:t>
            </a:r>
            <a:r>
              <a:rPr lang="en-US" dirty="0" err="1"/>
              <a:t>Industrie</a:t>
            </a:r>
            <a:r>
              <a:rPr lang="en-US" dirty="0"/>
              <a:t> 4.0 (LNI4.0)</a:t>
            </a:r>
          </a:p>
          <a:p>
            <a:pPr marL="742950" lvl="1" indent="-285750">
              <a:buFont typeface="Arial" panose="020B0604020202020204" pitchFamily="34" charset="0"/>
              <a:buChar char="•"/>
            </a:pPr>
            <a:r>
              <a:rPr lang="en-US" dirty="0">
                <a:hlinkClick r:id="rId2"/>
              </a:rPr>
              <a:t>http://www.ieee802.org/1/files/public/docs2018/liaison-response-LNI-4-0-1118-v01.pdf</a:t>
            </a:r>
            <a:r>
              <a:rPr lang="en-US" dirty="0"/>
              <a:t> </a:t>
            </a:r>
          </a:p>
          <a:p>
            <a:pPr marL="742950" lvl="1" indent="-285750">
              <a:buFont typeface="Arial" panose="020B0604020202020204" pitchFamily="34" charset="0"/>
              <a:buChar char="•"/>
            </a:pPr>
            <a:r>
              <a:rPr lang="en-US" dirty="0"/>
              <a:t>Granting the IEEE 802.1 WG chair (or his delegate) editorial license.</a:t>
            </a:r>
          </a:p>
          <a:p>
            <a:pPr marL="285750" indent="-285750">
              <a:buFont typeface="Arial" panose="020B0604020202020204" pitchFamily="34" charset="0"/>
              <a:buChar char="•"/>
            </a:pPr>
            <a:endParaRPr lang="en-US" dirty="0"/>
          </a:p>
          <a:p>
            <a:pPr marL="342900" indent="-342900" fontAlgn="t">
              <a:buFont typeface="Arial" panose="020B0604020202020204" pitchFamily="34" charset="0"/>
              <a:buChar char="•"/>
            </a:pPr>
            <a:r>
              <a:rPr lang="en-US" dirty="0"/>
              <a:t>In the WG (y/n/a): &lt;y&gt;,&lt;n&gt;,&lt;a&gt;</a:t>
            </a:r>
          </a:p>
          <a:p>
            <a:pPr marL="800100" lvl="1" indent="-342900">
              <a:buFont typeface="Arial" panose="020B0604020202020204" pitchFamily="34" charset="0"/>
              <a:buChar char="•"/>
            </a:pPr>
            <a:r>
              <a:rPr lang="en-GB" dirty="0"/>
              <a:t>Proposed: J</a:t>
            </a:r>
            <a:r>
              <a:rPr lang="hu-HU" dirty="0" err="1"/>
              <a:t>ános</a:t>
            </a:r>
            <a:r>
              <a:rPr lang="hu-HU" dirty="0"/>
              <a:t> Farkas</a:t>
            </a:r>
            <a:r>
              <a:rPr lang="en-GB" dirty="0"/>
              <a:t>	Second: Ludwig Winkel</a:t>
            </a:r>
          </a:p>
          <a:p>
            <a:pPr marL="342900" indent="-342900">
              <a:buFont typeface="Arial" panose="020B0604020202020204" pitchFamily="34" charset="0"/>
              <a:buChar char="•"/>
            </a:pPr>
            <a:endParaRPr lang="en-GB" dirty="0"/>
          </a:p>
          <a:p>
            <a:pPr marL="342900" indent="-342900">
              <a:buFont typeface="Arial" panose="020B0604020202020204" pitchFamily="34" charset="0"/>
              <a:buChar char="•"/>
            </a:pPr>
            <a:r>
              <a:rPr lang="en-GB" dirty="0"/>
              <a:t>In EC, for information</a:t>
            </a:r>
          </a:p>
        </p:txBody>
      </p:sp>
    </p:spTree>
    <p:extLst>
      <p:ext uri="{BB962C8B-B14F-4D97-AF65-F5344CB8AC3E}">
        <p14:creationId xmlns:p14="http://schemas.microsoft.com/office/powerpoint/2010/main" val="329948574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792162"/>
          </a:xfrm>
        </p:spPr>
        <p:txBody>
          <a:bodyPr/>
          <a:lstStyle/>
          <a:p>
            <a:r>
              <a:rPr lang="en-US" altLang="en-US" dirty="0"/>
              <a:t>Motion</a:t>
            </a:r>
            <a:endParaRPr lang="en-US" dirty="0"/>
          </a:p>
        </p:txBody>
      </p:sp>
      <p:sp>
        <p:nvSpPr>
          <p:cNvPr id="3" name="Rectangle 2"/>
          <p:cNvSpPr/>
          <p:nvPr/>
        </p:nvSpPr>
        <p:spPr>
          <a:xfrm>
            <a:off x="762000" y="1752600"/>
            <a:ext cx="8077200" cy="4524315"/>
          </a:xfrm>
          <a:prstGeom prst="rect">
            <a:avLst/>
          </a:prstGeom>
        </p:spPr>
        <p:txBody>
          <a:bodyPr wrap="square">
            <a:spAutoFit/>
          </a:bodyPr>
          <a:lstStyle/>
          <a:p>
            <a:pPr marL="285750" indent="-285750">
              <a:buFont typeface="Arial" panose="020B0604020202020204" pitchFamily="34" charset="0"/>
              <a:buChar char="•"/>
            </a:pPr>
            <a:r>
              <a:rPr lang="en-US" dirty="0"/>
              <a:t>Approve liaison of the following response to IEC TC57WG10</a:t>
            </a:r>
          </a:p>
          <a:p>
            <a:pPr marL="742950" lvl="1" indent="-285750">
              <a:buFont typeface="Arial" panose="020B0604020202020204" pitchFamily="34" charset="0"/>
              <a:buChar char="•"/>
            </a:pPr>
            <a:r>
              <a:rPr lang="en-US" dirty="0">
                <a:hlinkClick r:id="rId2"/>
              </a:rPr>
              <a:t>http://www.ieee802.org/1/files/public/docs2018/liaison-response-IEC-TC57WG10-1118-v01.pdf</a:t>
            </a:r>
            <a:r>
              <a:rPr lang="en-US" dirty="0"/>
              <a:t>  </a:t>
            </a:r>
          </a:p>
          <a:p>
            <a:pPr marL="742950" lvl="1" indent="-285750">
              <a:buFont typeface="Arial" panose="020B0604020202020204" pitchFamily="34" charset="0"/>
              <a:buChar char="•"/>
            </a:pPr>
            <a:r>
              <a:rPr lang="en-US" dirty="0"/>
              <a:t>Granting the IEEE 802.1 WG chair (or his delegate) editorial license.</a:t>
            </a:r>
          </a:p>
          <a:p>
            <a:pPr marL="285750" indent="-285750">
              <a:buFont typeface="Arial" panose="020B0604020202020204" pitchFamily="34" charset="0"/>
              <a:buChar char="•"/>
            </a:pPr>
            <a:endParaRPr lang="en-US" dirty="0"/>
          </a:p>
          <a:p>
            <a:pPr marL="342900" indent="-342900" fontAlgn="t">
              <a:buFont typeface="Arial" panose="020B0604020202020204" pitchFamily="34" charset="0"/>
              <a:buChar char="•"/>
            </a:pPr>
            <a:r>
              <a:rPr lang="en-US" dirty="0"/>
              <a:t>In the WG (y/n/a): &lt;y&gt;,&lt;n&gt;,&lt;a&gt;</a:t>
            </a:r>
          </a:p>
          <a:p>
            <a:pPr marL="800100" lvl="1" indent="-342900">
              <a:buFont typeface="Arial" panose="020B0604020202020204" pitchFamily="34" charset="0"/>
              <a:buChar char="•"/>
            </a:pPr>
            <a:r>
              <a:rPr lang="en-GB" dirty="0"/>
              <a:t>Proposed: J</a:t>
            </a:r>
            <a:r>
              <a:rPr lang="hu-HU" dirty="0" err="1"/>
              <a:t>ános</a:t>
            </a:r>
            <a:r>
              <a:rPr lang="hu-HU" dirty="0"/>
              <a:t> Farkas</a:t>
            </a:r>
            <a:r>
              <a:rPr lang="en-GB" dirty="0"/>
              <a:t>	Second: Ludwig Winkel</a:t>
            </a:r>
          </a:p>
          <a:p>
            <a:pPr marL="342900" indent="-342900">
              <a:buFont typeface="Arial" panose="020B0604020202020204" pitchFamily="34" charset="0"/>
              <a:buChar char="•"/>
            </a:pPr>
            <a:endParaRPr lang="en-GB" dirty="0"/>
          </a:p>
          <a:p>
            <a:pPr marL="342900" indent="-342900">
              <a:buFont typeface="Arial" panose="020B0604020202020204" pitchFamily="34" charset="0"/>
              <a:buChar char="•"/>
            </a:pPr>
            <a:endParaRPr lang="en-GB" dirty="0"/>
          </a:p>
          <a:p>
            <a:pPr marL="342900" indent="-342900">
              <a:buFont typeface="Arial" panose="020B0604020202020204" pitchFamily="34" charset="0"/>
              <a:buChar char="•"/>
            </a:pPr>
            <a:r>
              <a:rPr lang="en-GB" dirty="0"/>
              <a:t>In EC, for information</a:t>
            </a:r>
          </a:p>
        </p:txBody>
      </p:sp>
    </p:spTree>
    <p:extLst>
      <p:ext uri="{BB962C8B-B14F-4D97-AF65-F5344CB8AC3E}">
        <p14:creationId xmlns:p14="http://schemas.microsoft.com/office/powerpoint/2010/main" val="319439591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792162"/>
          </a:xfrm>
        </p:spPr>
        <p:txBody>
          <a:bodyPr/>
          <a:lstStyle/>
          <a:p>
            <a:r>
              <a:rPr lang="en-US" altLang="en-US" dirty="0"/>
              <a:t>Motion</a:t>
            </a:r>
            <a:endParaRPr lang="en-US" dirty="0"/>
          </a:p>
        </p:txBody>
      </p:sp>
      <p:sp>
        <p:nvSpPr>
          <p:cNvPr id="3" name="Rectangle 2"/>
          <p:cNvSpPr/>
          <p:nvPr/>
        </p:nvSpPr>
        <p:spPr>
          <a:xfrm>
            <a:off x="762000" y="1752600"/>
            <a:ext cx="8077200" cy="4524315"/>
          </a:xfrm>
          <a:prstGeom prst="rect">
            <a:avLst/>
          </a:prstGeom>
        </p:spPr>
        <p:txBody>
          <a:bodyPr wrap="square">
            <a:spAutoFit/>
          </a:bodyPr>
          <a:lstStyle/>
          <a:p>
            <a:pPr marL="285750" indent="-285750">
              <a:buFont typeface="Arial" panose="020B0604020202020204" pitchFamily="34" charset="0"/>
              <a:buChar char="•"/>
            </a:pPr>
            <a:r>
              <a:rPr lang="en-US" dirty="0"/>
              <a:t>Approve liaison of the following response to </a:t>
            </a:r>
            <a:r>
              <a:rPr lang="en-US" dirty="0" err="1"/>
              <a:t>Avnu</a:t>
            </a:r>
            <a:r>
              <a:rPr lang="en-US" dirty="0"/>
              <a:t> Alliance</a:t>
            </a:r>
          </a:p>
          <a:p>
            <a:pPr marL="742950" lvl="1" indent="-285750">
              <a:buFont typeface="Arial" panose="020B0604020202020204" pitchFamily="34" charset="0"/>
              <a:buChar char="•"/>
            </a:pPr>
            <a:r>
              <a:rPr lang="en-US" dirty="0">
                <a:hlinkClick r:id="rId2"/>
              </a:rPr>
              <a:t>http://www.ieee802.org/1/files/public/docs2018/liaison-response-Avnu-best-practices-1118-v01.pdf</a:t>
            </a:r>
            <a:r>
              <a:rPr lang="en-US" dirty="0"/>
              <a:t> </a:t>
            </a:r>
          </a:p>
          <a:p>
            <a:pPr marL="742950" lvl="1" indent="-285750">
              <a:buFont typeface="Arial" panose="020B0604020202020204" pitchFamily="34" charset="0"/>
              <a:buChar char="•"/>
            </a:pPr>
            <a:r>
              <a:rPr lang="en-US" dirty="0"/>
              <a:t>Granting the IEEE 802.1 WG chair (or his delegate) editorial license.</a:t>
            </a:r>
          </a:p>
          <a:p>
            <a:pPr marL="285750" indent="-285750">
              <a:buFont typeface="Arial" panose="020B0604020202020204" pitchFamily="34" charset="0"/>
              <a:buChar char="•"/>
            </a:pPr>
            <a:endParaRPr lang="en-US" dirty="0"/>
          </a:p>
          <a:p>
            <a:pPr marL="342900" indent="-342900" fontAlgn="t">
              <a:buFont typeface="Arial" panose="020B0604020202020204" pitchFamily="34" charset="0"/>
              <a:buChar char="•"/>
            </a:pPr>
            <a:r>
              <a:rPr lang="en-US" dirty="0"/>
              <a:t>In the WG (y/n/a): &lt;y&gt;,&lt;n&gt;,&lt;a&gt;</a:t>
            </a:r>
          </a:p>
          <a:p>
            <a:pPr marL="800100" lvl="1" indent="-342900">
              <a:buFont typeface="Arial" panose="020B0604020202020204" pitchFamily="34" charset="0"/>
              <a:buChar char="•"/>
            </a:pPr>
            <a:r>
              <a:rPr lang="en-GB" dirty="0"/>
              <a:t>Proposed: J</a:t>
            </a:r>
            <a:r>
              <a:rPr lang="hu-HU" dirty="0" err="1"/>
              <a:t>ános</a:t>
            </a:r>
            <a:r>
              <a:rPr lang="hu-HU" dirty="0"/>
              <a:t> Farkas</a:t>
            </a:r>
            <a:r>
              <a:rPr lang="en-GB" dirty="0"/>
              <a:t>	Second: Ludwig Winkel</a:t>
            </a:r>
          </a:p>
          <a:p>
            <a:pPr marL="342900" indent="-342900">
              <a:buFont typeface="Arial" panose="020B0604020202020204" pitchFamily="34" charset="0"/>
              <a:buChar char="•"/>
            </a:pPr>
            <a:endParaRPr lang="en-GB" dirty="0"/>
          </a:p>
          <a:p>
            <a:pPr marL="342900" indent="-342900">
              <a:buFont typeface="Arial" panose="020B0604020202020204" pitchFamily="34" charset="0"/>
              <a:buChar char="•"/>
            </a:pPr>
            <a:endParaRPr lang="en-GB" dirty="0"/>
          </a:p>
          <a:p>
            <a:pPr marL="342900" indent="-342900">
              <a:buFont typeface="Arial" panose="020B0604020202020204" pitchFamily="34" charset="0"/>
              <a:buChar char="•"/>
            </a:pPr>
            <a:r>
              <a:rPr lang="en-GB" dirty="0"/>
              <a:t>In EC, for information</a:t>
            </a:r>
          </a:p>
        </p:txBody>
      </p:sp>
    </p:spTree>
    <p:extLst>
      <p:ext uri="{BB962C8B-B14F-4D97-AF65-F5344CB8AC3E}">
        <p14:creationId xmlns:p14="http://schemas.microsoft.com/office/powerpoint/2010/main" val="401190865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792162"/>
          </a:xfrm>
        </p:spPr>
        <p:txBody>
          <a:bodyPr/>
          <a:lstStyle/>
          <a:p>
            <a:r>
              <a:rPr lang="en-US" altLang="en-US" dirty="0"/>
              <a:t>Motion</a:t>
            </a:r>
            <a:endParaRPr lang="en-US" dirty="0"/>
          </a:p>
        </p:txBody>
      </p:sp>
      <p:sp>
        <p:nvSpPr>
          <p:cNvPr id="3" name="Rectangle 2"/>
          <p:cNvSpPr/>
          <p:nvPr/>
        </p:nvSpPr>
        <p:spPr>
          <a:xfrm>
            <a:off x="762000" y="1752600"/>
            <a:ext cx="8077200" cy="4524315"/>
          </a:xfrm>
          <a:prstGeom prst="rect">
            <a:avLst/>
          </a:prstGeom>
        </p:spPr>
        <p:txBody>
          <a:bodyPr wrap="square">
            <a:spAutoFit/>
          </a:bodyPr>
          <a:lstStyle/>
          <a:p>
            <a:pPr marL="285750" indent="-285750">
              <a:buFont typeface="Arial" panose="020B0604020202020204" pitchFamily="34" charset="0"/>
              <a:buChar char="•"/>
            </a:pPr>
            <a:r>
              <a:rPr lang="en-US" dirty="0"/>
              <a:t>Approve sending the following liaison to Broadband Forum</a:t>
            </a:r>
          </a:p>
          <a:p>
            <a:pPr marL="742950" lvl="1" indent="-285750">
              <a:buFont typeface="Arial" panose="020B0604020202020204" pitchFamily="34" charset="0"/>
              <a:buChar char="•"/>
            </a:pPr>
            <a:r>
              <a:rPr lang="en-US" dirty="0">
                <a:hlinkClick r:id="rId2"/>
              </a:rPr>
              <a:t>http://www.ieee802.org/1/files/public/docs2018/liaison-BBF-CFM-YANG-update-1118-v01.pdf</a:t>
            </a:r>
            <a:r>
              <a:rPr lang="en-US" dirty="0"/>
              <a:t> </a:t>
            </a:r>
          </a:p>
          <a:p>
            <a:pPr marL="742950" lvl="1" indent="-285750">
              <a:buFont typeface="Arial" panose="020B0604020202020204" pitchFamily="34" charset="0"/>
              <a:buChar char="•"/>
            </a:pPr>
            <a:r>
              <a:rPr lang="en-US" dirty="0"/>
              <a:t>Granting the IEEE 802.1 WG chair (or his delegate) editorial license.</a:t>
            </a:r>
          </a:p>
          <a:p>
            <a:pPr marL="285750" indent="-285750">
              <a:buFont typeface="Arial" panose="020B0604020202020204" pitchFamily="34" charset="0"/>
              <a:buChar char="•"/>
            </a:pPr>
            <a:endParaRPr lang="en-US" dirty="0"/>
          </a:p>
          <a:p>
            <a:pPr marL="342900" indent="-342900" fontAlgn="t">
              <a:buFont typeface="Arial" panose="020B0604020202020204" pitchFamily="34" charset="0"/>
              <a:buChar char="•"/>
            </a:pPr>
            <a:r>
              <a:rPr lang="en-US" dirty="0"/>
              <a:t>In the WG (y/n/a): &lt;y&gt;,&lt;n&gt;,&lt;a&gt;</a:t>
            </a:r>
          </a:p>
          <a:p>
            <a:pPr marL="800100" lvl="1" indent="-342900">
              <a:buFont typeface="Arial" panose="020B0604020202020204" pitchFamily="34" charset="0"/>
              <a:buChar char="•"/>
            </a:pPr>
            <a:r>
              <a:rPr lang="en-US" dirty="0"/>
              <a:t>Proposed: Jessy Rouyer	Second: János Farkas</a:t>
            </a:r>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r>
              <a:rPr lang="en-US" dirty="0"/>
              <a:t>In EC, for information</a:t>
            </a:r>
          </a:p>
        </p:txBody>
      </p:sp>
    </p:spTree>
    <p:extLst>
      <p:ext uri="{BB962C8B-B14F-4D97-AF65-F5344CB8AC3E}">
        <p14:creationId xmlns:p14="http://schemas.microsoft.com/office/powerpoint/2010/main" val="35639215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sz="5400" dirty="0"/>
              <a:t>Liaisons (ME)</a:t>
            </a:r>
          </a:p>
        </p:txBody>
      </p:sp>
      <p:sp>
        <p:nvSpPr>
          <p:cNvPr id="2" name="Text Placeholder 1"/>
          <p:cNvSpPr>
            <a:spLocks noGrp="1"/>
          </p:cNvSpPr>
          <p:nvPr>
            <p:ph type="body" idx="1"/>
          </p:nvPr>
        </p:nvSpPr>
        <p:spPr/>
        <p:txBody>
          <a:bodyPr/>
          <a:lstStyle/>
          <a:p>
            <a:endParaRPr lang="en-US"/>
          </a:p>
        </p:txBody>
      </p:sp>
      <p:sp>
        <p:nvSpPr>
          <p:cNvPr id="16388"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70000"/>
              <a:buFont typeface="Monotype Sorts"/>
              <a:buChar char="n"/>
              <a:defRPr kumimoji="1" sz="3200">
                <a:solidFill>
                  <a:schemeClr val="tx1"/>
                </a:solidFill>
                <a:latin typeface="Arial" panose="020B0604020202020204" pitchFamily="34" charset="0"/>
              </a:defRPr>
            </a:lvl1pPr>
            <a:lvl2pPr marL="742950" indent="-285750">
              <a:spcBef>
                <a:spcPct val="20000"/>
              </a:spcBef>
              <a:buChar char="–"/>
              <a:defRPr kumimoji="1" sz="2800">
                <a:solidFill>
                  <a:schemeClr val="tx1"/>
                </a:solidFill>
                <a:latin typeface="Arial" panose="020B0604020202020204" pitchFamily="34" charset="0"/>
              </a:defRPr>
            </a:lvl2pPr>
            <a:lvl3pPr marL="1143000" indent="-228600">
              <a:spcBef>
                <a:spcPct val="20000"/>
              </a:spcBef>
              <a:buChar char="•"/>
              <a:defRPr kumimoji="1" sz="2400">
                <a:solidFill>
                  <a:schemeClr val="tx1"/>
                </a:solidFill>
                <a:latin typeface="Arial" panose="020B0604020202020204" pitchFamily="34" charset="0"/>
              </a:defRPr>
            </a:lvl3pPr>
            <a:lvl4pPr marL="1600200" indent="-228600">
              <a:spcBef>
                <a:spcPct val="20000"/>
              </a:spcBef>
              <a:buChar char="–"/>
              <a:defRPr kumimoji="1" sz="2000">
                <a:solidFill>
                  <a:schemeClr val="tx1"/>
                </a:solidFill>
                <a:latin typeface="Arial" panose="020B0604020202020204" pitchFamily="34" charset="0"/>
              </a:defRPr>
            </a:lvl4pPr>
            <a:lvl5pPr marL="2057400" indent="-228600">
              <a:spcBef>
                <a:spcPct val="20000"/>
              </a:spcBef>
              <a:buChar char="»"/>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defRPr>
            </a:lvl9pPr>
          </a:lstStyle>
          <a:p>
            <a:pPr>
              <a:spcBef>
                <a:spcPct val="50000"/>
              </a:spcBef>
              <a:buClrTx/>
              <a:buSzTx/>
              <a:buFontTx/>
              <a:buNone/>
            </a:pPr>
            <a:fld id="{200BA7D3-C66B-47B4-87DF-29F29CAD4D4F}" type="slidenum">
              <a:rPr kumimoji="0" lang="en-US" altLang="en-US" sz="1400" smtClean="0"/>
              <a:pPr>
                <a:spcBef>
                  <a:spcPct val="50000"/>
                </a:spcBef>
                <a:buClrTx/>
                <a:buSzTx/>
                <a:buFontTx/>
                <a:buNone/>
              </a:pPr>
              <a:t>28</a:t>
            </a:fld>
            <a:endParaRPr kumimoji="0" lang="en-US" altLang="en-US" sz="1400"/>
          </a:p>
        </p:txBody>
      </p:sp>
    </p:spTree>
    <p:extLst>
      <p:ext uri="{BB962C8B-B14F-4D97-AF65-F5344CB8AC3E}">
        <p14:creationId xmlns:p14="http://schemas.microsoft.com/office/powerpoint/2010/main" val="158289605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792162"/>
          </a:xfrm>
        </p:spPr>
        <p:txBody>
          <a:bodyPr/>
          <a:lstStyle/>
          <a:p>
            <a:r>
              <a:rPr lang="en-US" altLang="en-US" dirty="0"/>
              <a:t>Motion</a:t>
            </a:r>
            <a:endParaRPr lang="en-US" dirty="0"/>
          </a:p>
        </p:txBody>
      </p:sp>
      <p:sp>
        <p:nvSpPr>
          <p:cNvPr id="3" name="Rectangle 2"/>
          <p:cNvSpPr/>
          <p:nvPr/>
        </p:nvSpPr>
        <p:spPr>
          <a:xfrm>
            <a:off x="762000" y="1447800"/>
            <a:ext cx="7924800" cy="4893647"/>
          </a:xfrm>
          <a:prstGeom prst="rect">
            <a:avLst/>
          </a:prstGeom>
        </p:spPr>
        <p:txBody>
          <a:bodyPr wrap="square">
            <a:spAutoFit/>
          </a:bodyPr>
          <a:lstStyle/>
          <a:p>
            <a:pPr marL="285750" indent="-285750">
              <a:buFont typeface="Arial" panose="020B0604020202020204" pitchFamily="34" charset="0"/>
              <a:buChar char="•"/>
            </a:pPr>
            <a:r>
              <a:rPr lang="en-US" dirty="0"/>
              <a:t>Approve liaison of the following response (to LS 125 and LS 164) to ITU-T SG15</a:t>
            </a:r>
          </a:p>
          <a:p>
            <a:pPr marL="742950" lvl="1" indent="-285750">
              <a:buFont typeface="Arial" panose="020B0604020202020204" pitchFamily="34" charset="0"/>
              <a:buChar char="•"/>
            </a:pPr>
            <a:r>
              <a:rPr lang="en-US" dirty="0">
                <a:hlinkClick r:id="rId2"/>
              </a:rPr>
              <a:t>http://www.ieee802.org/1/files/public/docs2018/liaison-response-ITU-T-SG15-LS125-LS164-sync-1118-v01.pdf</a:t>
            </a:r>
            <a:r>
              <a:rPr lang="en-US" dirty="0"/>
              <a:t> </a:t>
            </a:r>
          </a:p>
          <a:p>
            <a:pPr marL="742950" lvl="1" indent="-285750">
              <a:buFont typeface="Arial" panose="020B0604020202020204" pitchFamily="34" charset="0"/>
              <a:buChar char="•"/>
            </a:pPr>
            <a:r>
              <a:rPr lang="en-US" dirty="0"/>
              <a:t>Granting the IEEE LMSC chair (or his delegate) editorial license.</a:t>
            </a:r>
          </a:p>
          <a:p>
            <a:pPr marL="742950" lvl="1" indent="-285750">
              <a:buFont typeface="Arial" panose="020B0604020202020204" pitchFamily="34" charset="0"/>
              <a:buChar char="•"/>
            </a:pPr>
            <a:r>
              <a:rPr lang="en-US" dirty="0"/>
              <a:t>This approval is under LMSC OM “Procedure for communication with government bodies”</a:t>
            </a:r>
          </a:p>
          <a:p>
            <a:pPr marL="342900" indent="-342900" fontAlgn="t">
              <a:buFont typeface="Arial" panose="020B0604020202020204" pitchFamily="34" charset="0"/>
              <a:buChar char="•"/>
            </a:pPr>
            <a:r>
              <a:rPr lang="en-US" dirty="0"/>
              <a:t>In the WG (y/n/a): &lt;y&gt;,&lt;n&gt;,&lt;a&gt;</a:t>
            </a:r>
          </a:p>
          <a:p>
            <a:pPr marL="800100" lvl="1" indent="-342900">
              <a:buFont typeface="Arial" panose="020B0604020202020204" pitchFamily="34" charset="0"/>
              <a:buChar char="•"/>
            </a:pPr>
            <a:r>
              <a:rPr lang="en-GB" dirty="0"/>
              <a:t>Proposed: J</a:t>
            </a:r>
            <a:r>
              <a:rPr lang="hu-HU" dirty="0" err="1"/>
              <a:t>ános</a:t>
            </a:r>
            <a:r>
              <a:rPr lang="hu-HU" dirty="0"/>
              <a:t> Farkas</a:t>
            </a:r>
            <a:r>
              <a:rPr lang="en-GB" dirty="0"/>
              <a:t>	Second: Eric </a:t>
            </a:r>
            <a:r>
              <a:rPr lang="en-GB" dirty="0" err="1"/>
              <a:t>Gray</a:t>
            </a:r>
            <a:endParaRPr lang="en-GB" dirty="0"/>
          </a:p>
          <a:p>
            <a:pPr marL="342900" indent="-342900">
              <a:buFont typeface="Arial" panose="020B0604020202020204" pitchFamily="34" charset="0"/>
              <a:buChar char="•"/>
            </a:pPr>
            <a:r>
              <a:rPr lang="en-US" dirty="0"/>
              <a:t>In EC, mover: Glenn Parsons	Second: Roger Marks</a:t>
            </a:r>
          </a:p>
          <a:p>
            <a:pPr marL="800100" lvl="1" indent="-342900">
              <a:buFont typeface="Arial" panose="020B0604020202020204" pitchFamily="34" charset="0"/>
              <a:buChar char="•"/>
            </a:pPr>
            <a:r>
              <a:rPr lang="en-US" dirty="0"/>
              <a:t>(y/n/a): &lt;y&gt;,&lt;n&gt;,&lt;a&gt;</a:t>
            </a:r>
          </a:p>
        </p:txBody>
      </p:sp>
    </p:spTree>
    <p:extLst>
      <p:ext uri="{BB962C8B-B14F-4D97-AF65-F5344CB8AC3E}">
        <p14:creationId xmlns:p14="http://schemas.microsoft.com/office/powerpoint/2010/main" val="9714566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971550" y="44450"/>
            <a:ext cx="7772400" cy="1143000"/>
          </a:xfrm>
        </p:spPr>
        <p:txBody>
          <a:bodyPr/>
          <a:lstStyle/>
          <a:p>
            <a:r>
              <a:rPr lang="en-CA" altLang="en-US" dirty="0"/>
              <a:t>Agenda - 2</a:t>
            </a:r>
            <a:endParaRPr lang="en-US" altLang="en-US" dirty="0"/>
          </a:p>
        </p:txBody>
      </p:sp>
      <p:sp>
        <p:nvSpPr>
          <p:cNvPr id="4099" name="Content Placeholder 2"/>
          <p:cNvSpPr>
            <a:spLocks noGrp="1"/>
          </p:cNvSpPr>
          <p:nvPr>
            <p:ph idx="1"/>
          </p:nvPr>
        </p:nvSpPr>
        <p:spPr>
          <a:xfrm>
            <a:off x="684213" y="1462087"/>
            <a:ext cx="8135937" cy="5472113"/>
          </a:xfrm>
        </p:spPr>
        <p:txBody>
          <a:bodyPr/>
          <a:lstStyle/>
          <a:p>
            <a:pPr>
              <a:buFont typeface="Wingdings" panose="05000000000000000000" pitchFamily="2" charset="2"/>
              <a:buChar char="q"/>
            </a:pPr>
            <a:r>
              <a:rPr lang="en-US" altLang="en-US" sz="2400" dirty="0"/>
              <a:t>Liaisons (II)</a:t>
            </a:r>
          </a:p>
          <a:p>
            <a:pPr lvl="1">
              <a:buFont typeface="Wingdings" panose="05000000000000000000" pitchFamily="2" charset="2"/>
              <a:buChar char="q"/>
            </a:pPr>
            <a:r>
              <a:rPr lang="en-US" sz="1800" dirty="0"/>
              <a:t>Labs Network </a:t>
            </a:r>
            <a:r>
              <a:rPr lang="en-US" sz="1800" dirty="0" err="1"/>
              <a:t>Industrie</a:t>
            </a:r>
            <a:r>
              <a:rPr lang="en-US" sz="1800" dirty="0"/>
              <a:t> 4.0 (LNI4.0)</a:t>
            </a:r>
          </a:p>
          <a:p>
            <a:pPr lvl="1">
              <a:buFont typeface="Wingdings" panose="05000000000000000000" pitchFamily="2" charset="2"/>
              <a:buChar char="q"/>
            </a:pPr>
            <a:r>
              <a:rPr lang="en-US" sz="1800" dirty="0"/>
              <a:t>IEC TC57 WG10</a:t>
            </a:r>
          </a:p>
          <a:p>
            <a:pPr lvl="1">
              <a:buFont typeface="Wingdings" panose="05000000000000000000" pitchFamily="2" charset="2"/>
              <a:buChar char="q"/>
            </a:pPr>
            <a:r>
              <a:rPr lang="en-US" sz="1800" dirty="0" err="1"/>
              <a:t>Avnu</a:t>
            </a:r>
            <a:r>
              <a:rPr lang="en-US" sz="1800" dirty="0"/>
              <a:t> Alliance</a:t>
            </a:r>
          </a:p>
          <a:p>
            <a:pPr lvl="1">
              <a:buFont typeface="Wingdings" panose="05000000000000000000" pitchFamily="2" charset="2"/>
              <a:buChar char="q"/>
            </a:pPr>
            <a:r>
              <a:rPr lang="en-US" sz="1800" dirty="0"/>
              <a:t>Broadband forum</a:t>
            </a:r>
          </a:p>
          <a:p>
            <a:pPr>
              <a:buFont typeface="Wingdings" panose="05000000000000000000" pitchFamily="2" charset="2"/>
              <a:buChar char="q"/>
            </a:pPr>
            <a:r>
              <a:rPr lang="en-US" altLang="en-US" sz="2400" dirty="0"/>
              <a:t>Liaisons (ME)</a:t>
            </a:r>
            <a:endParaRPr lang="en-US" sz="1800" dirty="0"/>
          </a:p>
          <a:p>
            <a:pPr lvl="1">
              <a:buFont typeface="Wingdings" panose="05000000000000000000" pitchFamily="2" charset="2"/>
              <a:buChar char="q"/>
            </a:pPr>
            <a:r>
              <a:rPr lang="en-US" sz="1800" dirty="0"/>
              <a:t>ITU-T SG15 (on LS 125 and LS 164)</a:t>
            </a:r>
          </a:p>
          <a:p>
            <a:pPr lvl="1">
              <a:buFont typeface="Wingdings" panose="05000000000000000000" pitchFamily="2" charset="2"/>
              <a:buChar char="q"/>
            </a:pPr>
            <a:r>
              <a:rPr lang="en-US" sz="1800" dirty="0"/>
              <a:t>ITU-T SG15 (on LS 159)</a:t>
            </a:r>
            <a:endParaRPr lang="en-US" altLang="en-US" sz="1800" dirty="0"/>
          </a:p>
          <a:p>
            <a:pPr>
              <a:buFont typeface="Wingdings" panose="05000000000000000000" pitchFamily="2" charset="2"/>
              <a:buChar char="q"/>
              <a:defRPr/>
            </a:pPr>
            <a:r>
              <a:rPr lang="en-US" altLang="en-US" sz="2400" dirty="0"/>
              <a:t>Items to SC6 (ME)</a:t>
            </a:r>
          </a:p>
          <a:p>
            <a:pPr lvl="1">
              <a:buFont typeface="Wingdings" panose="05000000000000000000" pitchFamily="2" charset="2"/>
              <a:buChar char="q"/>
              <a:defRPr/>
            </a:pPr>
            <a:r>
              <a:rPr lang="en-US" altLang="en-US" sz="2000" dirty="0"/>
              <a:t>FDIS comment responses for </a:t>
            </a:r>
            <a:r>
              <a:rPr lang="en-US" sz="2000" dirty="0"/>
              <a:t>802.1AEcg-2017 &amp; IEEE 802.1AR-2018</a:t>
            </a:r>
            <a:r>
              <a:rPr lang="en-US" altLang="en-US" sz="2000" dirty="0"/>
              <a:t> to SC6 under PSDO</a:t>
            </a:r>
          </a:p>
          <a:p>
            <a:pPr>
              <a:lnSpc>
                <a:spcPct val="90000"/>
              </a:lnSpc>
              <a:buFont typeface="Wingdings" panose="05000000000000000000" pitchFamily="2" charset="2"/>
              <a:buChar char="q"/>
              <a:defRPr/>
            </a:pPr>
            <a:endParaRPr lang="en-US" altLang="en-US" sz="2400" dirty="0"/>
          </a:p>
          <a:p>
            <a:pPr>
              <a:buFont typeface="Wingdings" panose="05000000000000000000" pitchFamily="2" charset="2"/>
              <a:buChar char="q"/>
              <a:defRPr/>
            </a:pPr>
            <a:endParaRPr lang="en-US" sz="2400" dirty="0"/>
          </a:p>
        </p:txBody>
      </p:sp>
    </p:spTree>
    <p:extLst>
      <p:ext uri="{BB962C8B-B14F-4D97-AF65-F5344CB8AC3E}">
        <p14:creationId xmlns:p14="http://schemas.microsoft.com/office/powerpoint/2010/main" val="350254811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792162"/>
          </a:xfrm>
        </p:spPr>
        <p:txBody>
          <a:bodyPr/>
          <a:lstStyle/>
          <a:p>
            <a:r>
              <a:rPr lang="en-US" altLang="en-US" dirty="0"/>
              <a:t>Motion</a:t>
            </a:r>
            <a:endParaRPr lang="en-US" dirty="0"/>
          </a:p>
        </p:txBody>
      </p:sp>
      <p:sp>
        <p:nvSpPr>
          <p:cNvPr id="3" name="Rectangle 2"/>
          <p:cNvSpPr/>
          <p:nvPr/>
        </p:nvSpPr>
        <p:spPr>
          <a:xfrm>
            <a:off x="762000" y="1524000"/>
            <a:ext cx="7924800" cy="4893647"/>
          </a:xfrm>
          <a:prstGeom prst="rect">
            <a:avLst/>
          </a:prstGeom>
        </p:spPr>
        <p:txBody>
          <a:bodyPr wrap="square">
            <a:spAutoFit/>
          </a:bodyPr>
          <a:lstStyle/>
          <a:p>
            <a:pPr marL="285750" indent="-285750">
              <a:buFont typeface="Arial" panose="020B0604020202020204" pitchFamily="34" charset="0"/>
              <a:buChar char="•"/>
            </a:pPr>
            <a:r>
              <a:rPr lang="en-US" dirty="0"/>
              <a:t>Approve liaison of the following response (to LS 159) to ITU-T SG15</a:t>
            </a:r>
          </a:p>
          <a:p>
            <a:pPr marL="742950" lvl="1" indent="-285750">
              <a:buFont typeface="Arial" panose="020B0604020202020204" pitchFamily="34" charset="0"/>
              <a:buChar char="•"/>
            </a:pPr>
            <a:r>
              <a:rPr lang="en-US" dirty="0">
                <a:hlinkClick r:id="rId2"/>
              </a:rPr>
              <a:t>http://www.ieee802.org/1/files/public/docs2018/liaison-response-ITU-T-SG15-LS159-YANG-coord-1118-v01.pdf</a:t>
            </a:r>
            <a:r>
              <a:rPr lang="en-US" dirty="0"/>
              <a:t> </a:t>
            </a:r>
          </a:p>
          <a:p>
            <a:pPr marL="742950" lvl="1" indent="-285750">
              <a:buFont typeface="Arial" panose="020B0604020202020204" pitchFamily="34" charset="0"/>
              <a:buChar char="•"/>
            </a:pPr>
            <a:r>
              <a:rPr lang="en-US" dirty="0"/>
              <a:t>Granting the IEEE LMSC chair (or his delegate) editorial license.</a:t>
            </a:r>
          </a:p>
          <a:p>
            <a:pPr marL="742950" lvl="1" indent="-285750">
              <a:buFont typeface="Arial" panose="020B0604020202020204" pitchFamily="34" charset="0"/>
              <a:buChar char="•"/>
            </a:pPr>
            <a:r>
              <a:rPr lang="en-US" dirty="0"/>
              <a:t>This approval is under LMSC OM “Procedure for communication with government bodies”</a:t>
            </a:r>
          </a:p>
          <a:p>
            <a:pPr marL="342900" indent="-342900" fontAlgn="t">
              <a:buFont typeface="Arial" panose="020B0604020202020204" pitchFamily="34" charset="0"/>
              <a:buChar char="•"/>
            </a:pPr>
            <a:r>
              <a:rPr lang="en-US" dirty="0"/>
              <a:t>In the WG (y/n/a): &lt;y&gt;,&lt;n&gt;,&lt;a&gt;</a:t>
            </a:r>
          </a:p>
          <a:p>
            <a:pPr marL="800100" lvl="1" indent="-342900">
              <a:buFont typeface="Arial" panose="020B0604020202020204" pitchFamily="34" charset="0"/>
              <a:buChar char="•"/>
            </a:pPr>
            <a:r>
              <a:rPr lang="en-GB" dirty="0"/>
              <a:t>Proposed: </a:t>
            </a:r>
            <a:r>
              <a:rPr lang="hu-HU" dirty="0"/>
              <a:t>Scott M</a:t>
            </a:r>
            <a:r>
              <a:rPr lang="en-US" dirty="0"/>
              <a:t>a</a:t>
            </a:r>
            <a:r>
              <a:rPr lang="hu-HU" dirty="0" err="1"/>
              <a:t>nsfield</a:t>
            </a:r>
            <a:r>
              <a:rPr lang="en-GB" dirty="0"/>
              <a:t>	Second:</a:t>
            </a:r>
            <a:r>
              <a:rPr lang="hu-HU" dirty="0"/>
              <a:t> </a:t>
            </a:r>
            <a:r>
              <a:rPr lang="hu-HU" dirty="0" err="1"/>
              <a:t>Já</a:t>
            </a:r>
            <a:r>
              <a:rPr lang="en-US" dirty="0" err="1"/>
              <a:t>nos</a:t>
            </a:r>
            <a:r>
              <a:rPr lang="en-US" dirty="0"/>
              <a:t> Farkas</a:t>
            </a:r>
            <a:endParaRPr lang="en-GB" dirty="0"/>
          </a:p>
          <a:p>
            <a:pPr marL="342900" indent="-342900">
              <a:buFont typeface="Arial" panose="020B0604020202020204" pitchFamily="34" charset="0"/>
              <a:buChar char="•"/>
            </a:pPr>
            <a:r>
              <a:rPr lang="en-US" dirty="0"/>
              <a:t>In EC, mover: Glenn Parsons	Second: Roger Marks</a:t>
            </a:r>
          </a:p>
          <a:p>
            <a:pPr marL="800100" lvl="1" indent="-342900">
              <a:buFont typeface="Arial" panose="020B0604020202020204" pitchFamily="34" charset="0"/>
              <a:buChar char="•"/>
            </a:pPr>
            <a:r>
              <a:rPr lang="en-US" dirty="0"/>
              <a:t>(y/n/a): &lt;y&gt;,&lt;n&gt;,&lt;a&gt;</a:t>
            </a:r>
          </a:p>
        </p:txBody>
      </p:sp>
    </p:spTree>
    <p:extLst>
      <p:ext uri="{BB962C8B-B14F-4D97-AF65-F5344CB8AC3E}">
        <p14:creationId xmlns:p14="http://schemas.microsoft.com/office/powerpoint/2010/main" val="393436283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sz="5400" dirty="0"/>
              <a:t>JTC1 SC6 PSDO items (ME)</a:t>
            </a:r>
          </a:p>
        </p:txBody>
      </p:sp>
      <p:sp>
        <p:nvSpPr>
          <p:cNvPr id="2" name="Text Placeholder 1"/>
          <p:cNvSpPr>
            <a:spLocks noGrp="1"/>
          </p:cNvSpPr>
          <p:nvPr>
            <p:ph type="body" idx="1"/>
          </p:nvPr>
        </p:nvSpPr>
        <p:spPr/>
        <p:txBody>
          <a:bodyPr/>
          <a:lstStyle/>
          <a:p>
            <a:endParaRPr lang="en-US"/>
          </a:p>
        </p:txBody>
      </p:sp>
      <p:sp>
        <p:nvSpPr>
          <p:cNvPr id="16388"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70000"/>
              <a:buFont typeface="Monotype Sorts"/>
              <a:buChar char="n"/>
              <a:defRPr kumimoji="1" sz="3200">
                <a:solidFill>
                  <a:schemeClr val="tx1"/>
                </a:solidFill>
                <a:latin typeface="Arial" panose="020B0604020202020204" pitchFamily="34" charset="0"/>
              </a:defRPr>
            </a:lvl1pPr>
            <a:lvl2pPr marL="742950" indent="-285750">
              <a:spcBef>
                <a:spcPct val="20000"/>
              </a:spcBef>
              <a:buChar char="–"/>
              <a:defRPr kumimoji="1" sz="2800">
                <a:solidFill>
                  <a:schemeClr val="tx1"/>
                </a:solidFill>
                <a:latin typeface="Arial" panose="020B0604020202020204" pitchFamily="34" charset="0"/>
              </a:defRPr>
            </a:lvl2pPr>
            <a:lvl3pPr marL="1143000" indent="-228600">
              <a:spcBef>
                <a:spcPct val="20000"/>
              </a:spcBef>
              <a:buChar char="•"/>
              <a:defRPr kumimoji="1" sz="2400">
                <a:solidFill>
                  <a:schemeClr val="tx1"/>
                </a:solidFill>
                <a:latin typeface="Arial" panose="020B0604020202020204" pitchFamily="34" charset="0"/>
              </a:defRPr>
            </a:lvl3pPr>
            <a:lvl4pPr marL="1600200" indent="-228600">
              <a:spcBef>
                <a:spcPct val="20000"/>
              </a:spcBef>
              <a:buChar char="–"/>
              <a:defRPr kumimoji="1" sz="2000">
                <a:solidFill>
                  <a:schemeClr val="tx1"/>
                </a:solidFill>
                <a:latin typeface="Arial" panose="020B0604020202020204" pitchFamily="34" charset="0"/>
              </a:defRPr>
            </a:lvl4pPr>
            <a:lvl5pPr marL="2057400" indent="-228600">
              <a:spcBef>
                <a:spcPct val="20000"/>
              </a:spcBef>
              <a:buChar char="»"/>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defRPr>
            </a:lvl9pPr>
          </a:lstStyle>
          <a:p>
            <a:pPr>
              <a:spcBef>
                <a:spcPct val="50000"/>
              </a:spcBef>
              <a:buClrTx/>
              <a:buSzTx/>
              <a:buFontTx/>
              <a:buNone/>
            </a:pPr>
            <a:fld id="{200BA7D3-C66B-47B4-87DF-29F29CAD4D4F}" type="slidenum">
              <a:rPr kumimoji="0" lang="en-US" altLang="en-US" sz="1400" smtClean="0"/>
              <a:pPr>
                <a:spcBef>
                  <a:spcPct val="50000"/>
                </a:spcBef>
                <a:buClrTx/>
                <a:buSzTx/>
                <a:buFontTx/>
                <a:buNone/>
              </a:pPr>
              <a:t>31</a:t>
            </a:fld>
            <a:endParaRPr kumimoji="0" lang="en-US" altLang="en-US" sz="1400"/>
          </a:p>
        </p:txBody>
      </p:sp>
    </p:spTree>
    <p:extLst>
      <p:ext uri="{BB962C8B-B14F-4D97-AF65-F5344CB8AC3E}">
        <p14:creationId xmlns:p14="http://schemas.microsoft.com/office/powerpoint/2010/main" val="34552150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Motion</a:t>
            </a:r>
            <a:endParaRPr lang="en-US" dirty="0"/>
          </a:p>
        </p:txBody>
      </p:sp>
      <p:sp>
        <p:nvSpPr>
          <p:cNvPr id="3" name="Content Placeholder 2"/>
          <p:cNvSpPr>
            <a:spLocks noGrp="1"/>
          </p:cNvSpPr>
          <p:nvPr>
            <p:ph idx="1"/>
          </p:nvPr>
        </p:nvSpPr>
        <p:spPr>
          <a:xfrm>
            <a:off x="304800" y="1265238"/>
            <a:ext cx="8610600" cy="4983162"/>
          </a:xfrm>
        </p:spPr>
        <p:txBody>
          <a:bodyPr/>
          <a:lstStyle/>
          <a:p>
            <a:pPr marL="285750" indent="-285750">
              <a:buFont typeface="Arial" panose="020B0604020202020204" pitchFamily="34" charset="0"/>
              <a:buChar char="•"/>
            </a:pPr>
            <a:r>
              <a:rPr lang="en-US" sz="2400" dirty="0"/>
              <a:t>Approve liaison of the following comment responses to ISO/IEC JTC1/SC6 under the PSDO agreement:</a:t>
            </a:r>
          </a:p>
          <a:p>
            <a:pPr marL="685800" lvl="1">
              <a:buFont typeface="Arial" panose="020B0604020202020204" pitchFamily="34" charset="0"/>
              <a:buChar char="•"/>
            </a:pPr>
            <a:r>
              <a:rPr lang="en-US" sz="2000" dirty="0"/>
              <a:t>IEEE 802.1AEcg-2017</a:t>
            </a:r>
          </a:p>
          <a:p>
            <a:pPr marL="1085850" lvl="2">
              <a:buFont typeface="Arial" panose="020B0604020202020204" pitchFamily="34" charset="0"/>
              <a:buChar char="•"/>
            </a:pPr>
            <a:r>
              <a:rPr lang="en-US" sz="1600" dirty="0">
                <a:hlinkClick r:id="rId2"/>
              </a:rPr>
              <a:t>http://ieee802.org/1/files/public/docs2018/SC6CommentResponse1AEcg2018-v02.pdf</a:t>
            </a:r>
            <a:r>
              <a:rPr lang="en-US" sz="1600" dirty="0"/>
              <a:t> </a:t>
            </a:r>
            <a:endParaRPr lang="en-US" sz="1200" dirty="0"/>
          </a:p>
          <a:p>
            <a:pPr marL="685800" lvl="1">
              <a:buFont typeface="Arial" panose="020B0604020202020204" pitchFamily="34" charset="0"/>
              <a:buChar char="•"/>
            </a:pPr>
            <a:r>
              <a:rPr lang="en-US" sz="2000" dirty="0"/>
              <a:t>IEEE 802.1AR-2018</a:t>
            </a:r>
          </a:p>
          <a:p>
            <a:pPr marL="1085850" lvl="2">
              <a:buFont typeface="Arial" panose="020B0604020202020204" pitchFamily="34" charset="0"/>
              <a:buChar char="•"/>
            </a:pPr>
            <a:r>
              <a:rPr lang="en-US" sz="1600" dirty="0">
                <a:hlinkClick r:id="rId3"/>
              </a:rPr>
              <a:t>http://ieee802.org/1/files/public/docs2018/SC6CommentResponse1AR2018-v01.pdf</a:t>
            </a:r>
            <a:endParaRPr lang="en-US" sz="1600" dirty="0"/>
          </a:p>
          <a:p>
            <a:pPr marL="857250" lvl="2" indent="0">
              <a:buNone/>
            </a:pPr>
            <a:endParaRPr lang="en-US" sz="1600" dirty="0"/>
          </a:p>
          <a:p>
            <a:pPr fontAlgn="t"/>
            <a:r>
              <a:rPr lang="en-US" sz="2400" dirty="0"/>
              <a:t>In the WG, </a:t>
            </a:r>
            <a:r>
              <a:rPr lang="en-GB" sz="2400" dirty="0"/>
              <a:t>Proposed: </a:t>
            </a:r>
            <a:r>
              <a:rPr lang="en-US" sz="2400" dirty="0"/>
              <a:t>Paul Congdon</a:t>
            </a:r>
            <a:r>
              <a:rPr lang="en-GB" sz="2400" dirty="0"/>
              <a:t> Second: Mick Seaman</a:t>
            </a:r>
            <a:endParaRPr lang="en-US" sz="2400" dirty="0"/>
          </a:p>
          <a:p>
            <a:pPr lvl="1" fontAlgn="t"/>
            <a:r>
              <a:rPr lang="en-US" sz="2000" dirty="0"/>
              <a:t>Sending draft (y/n/a): &lt;y&gt;,&lt;n&gt;,&lt;a&gt;</a:t>
            </a:r>
          </a:p>
          <a:p>
            <a:pPr marL="457200" lvl="1" indent="0">
              <a:buNone/>
            </a:pPr>
            <a:endParaRPr lang="en-GB" sz="2000" dirty="0"/>
          </a:p>
          <a:p>
            <a:r>
              <a:rPr lang="en-GB" sz="2400" dirty="0"/>
              <a:t>In EC, mover: Glenn Parsons	Second: Roger Marks</a:t>
            </a:r>
          </a:p>
          <a:p>
            <a:pPr lvl="1"/>
            <a:r>
              <a:rPr lang="en-GB" sz="2000" dirty="0"/>
              <a:t>(y/n/a): &lt;y&gt;,&lt;n&gt;,&lt;a&gt;</a:t>
            </a:r>
            <a:endParaRPr lang="en-US" sz="2000" dirty="0"/>
          </a:p>
          <a:p>
            <a:endParaRPr lang="en-US" sz="2400" dirty="0"/>
          </a:p>
        </p:txBody>
      </p:sp>
    </p:spTree>
    <p:extLst>
      <p:ext uri="{BB962C8B-B14F-4D97-AF65-F5344CB8AC3E}">
        <p14:creationId xmlns:p14="http://schemas.microsoft.com/office/powerpoint/2010/main" val="106141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CA" altLang="en-US" sz="5400" dirty="0"/>
              <a:t>PARs to </a:t>
            </a:r>
            <a:r>
              <a:rPr lang="en-CA" altLang="en-US" sz="5400" dirty="0" err="1"/>
              <a:t>NesCom</a:t>
            </a:r>
            <a:endParaRPr lang="en-US" altLang="en-US" sz="5400" dirty="0"/>
          </a:p>
        </p:txBody>
      </p:sp>
      <p:sp>
        <p:nvSpPr>
          <p:cNvPr id="5" name="Text Placeholder 4"/>
          <p:cNvSpPr>
            <a:spLocks noGrp="1"/>
          </p:cNvSpPr>
          <p:nvPr>
            <p:ph type="body" idx="1"/>
          </p:nvPr>
        </p:nvSpPr>
        <p:spPr/>
        <p:txBody>
          <a:bodyPr/>
          <a:lstStyle/>
          <a:p>
            <a:endParaRPr lang="en-US"/>
          </a:p>
        </p:txBody>
      </p:sp>
      <p:sp>
        <p:nvSpPr>
          <p:cNvPr id="8195"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70000"/>
              <a:buFont typeface="Monotype Sorts"/>
              <a:buChar char="n"/>
              <a:defRPr kumimoji="1" sz="3200">
                <a:solidFill>
                  <a:schemeClr val="tx1"/>
                </a:solidFill>
                <a:latin typeface="Arial" panose="020B0604020202020204" pitchFamily="34" charset="0"/>
              </a:defRPr>
            </a:lvl1pPr>
            <a:lvl2pPr marL="742950" indent="-285750">
              <a:spcBef>
                <a:spcPct val="20000"/>
              </a:spcBef>
              <a:buChar char="–"/>
              <a:defRPr kumimoji="1" sz="2800">
                <a:solidFill>
                  <a:schemeClr val="tx1"/>
                </a:solidFill>
                <a:latin typeface="Arial" panose="020B0604020202020204" pitchFamily="34" charset="0"/>
              </a:defRPr>
            </a:lvl2pPr>
            <a:lvl3pPr marL="1143000" indent="-228600">
              <a:spcBef>
                <a:spcPct val="20000"/>
              </a:spcBef>
              <a:buChar char="•"/>
              <a:defRPr kumimoji="1" sz="2400">
                <a:solidFill>
                  <a:schemeClr val="tx1"/>
                </a:solidFill>
                <a:latin typeface="Arial" panose="020B0604020202020204" pitchFamily="34" charset="0"/>
              </a:defRPr>
            </a:lvl3pPr>
            <a:lvl4pPr marL="1600200" indent="-228600">
              <a:spcBef>
                <a:spcPct val="20000"/>
              </a:spcBef>
              <a:buChar char="–"/>
              <a:defRPr kumimoji="1" sz="2000">
                <a:solidFill>
                  <a:schemeClr val="tx1"/>
                </a:solidFill>
                <a:latin typeface="Arial" panose="020B0604020202020204" pitchFamily="34" charset="0"/>
              </a:defRPr>
            </a:lvl4pPr>
            <a:lvl5pPr marL="2057400" indent="-228600">
              <a:spcBef>
                <a:spcPct val="20000"/>
              </a:spcBef>
              <a:buChar char="»"/>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defRPr>
            </a:lvl9pPr>
          </a:lstStyle>
          <a:p>
            <a:pPr>
              <a:spcBef>
                <a:spcPct val="50000"/>
              </a:spcBef>
              <a:buClrTx/>
              <a:buSzTx/>
              <a:buFontTx/>
              <a:buNone/>
            </a:pPr>
            <a:fld id="{E4DE989A-C939-4D8E-8088-C169C085D442}" type="slidenum">
              <a:rPr kumimoji="0" lang="en-US" altLang="en-US" sz="1400" smtClean="0"/>
              <a:pPr>
                <a:spcBef>
                  <a:spcPct val="50000"/>
                </a:spcBef>
                <a:buClrTx/>
                <a:buSzTx/>
                <a:buFontTx/>
                <a:buNone/>
              </a:pPr>
              <a:t>4</a:t>
            </a:fld>
            <a:endParaRPr kumimoji="0" lang="en-US" altLang="en-US" sz="1400"/>
          </a:p>
        </p:txBody>
      </p:sp>
    </p:spTree>
    <p:extLst>
      <p:ext uri="{BB962C8B-B14F-4D97-AF65-F5344CB8AC3E}">
        <p14:creationId xmlns:p14="http://schemas.microsoft.com/office/powerpoint/2010/main" val="15595804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Motion</a:t>
            </a:r>
            <a:endParaRPr lang="en-US" dirty="0"/>
          </a:p>
        </p:txBody>
      </p:sp>
      <p:sp>
        <p:nvSpPr>
          <p:cNvPr id="3" name="Content Placeholder 2"/>
          <p:cNvSpPr>
            <a:spLocks noGrp="1"/>
          </p:cNvSpPr>
          <p:nvPr>
            <p:ph idx="1"/>
          </p:nvPr>
        </p:nvSpPr>
        <p:spPr>
          <a:xfrm>
            <a:off x="250824" y="1219200"/>
            <a:ext cx="8816976" cy="4983162"/>
          </a:xfrm>
        </p:spPr>
        <p:txBody>
          <a:bodyPr/>
          <a:lstStyle/>
          <a:p>
            <a:pPr marL="285750" indent="-285750">
              <a:buFont typeface="Arial" panose="020B0604020202020204" pitchFamily="34" charset="0"/>
              <a:buChar char="•"/>
            </a:pPr>
            <a:r>
              <a:rPr lang="en-US" sz="2400" dirty="0"/>
              <a:t>Approve forwarding P802.1CMde PAR documentation in </a:t>
            </a:r>
            <a:r>
              <a:rPr lang="en-US" sz="2400" dirty="0">
                <a:hlinkClick r:id="rId2"/>
              </a:rPr>
              <a:t>http://ieee802.org/1/files/public/docs2018/de-PAR-1118-v01.pdf</a:t>
            </a:r>
            <a:r>
              <a:rPr lang="en-US" sz="2400" dirty="0"/>
              <a:t> to </a:t>
            </a:r>
            <a:r>
              <a:rPr lang="en-US" sz="2400" dirty="0" err="1"/>
              <a:t>NesCom</a:t>
            </a:r>
            <a:endParaRPr lang="en-US" sz="2400" dirty="0"/>
          </a:p>
          <a:p>
            <a:pPr marL="285750" indent="-285750">
              <a:buFont typeface="Arial" panose="020B0604020202020204" pitchFamily="34" charset="0"/>
              <a:buChar char="•"/>
            </a:pPr>
            <a:r>
              <a:rPr lang="en-US" sz="2400" dirty="0"/>
              <a:t>Approve CSD documentation in </a:t>
            </a:r>
            <a:r>
              <a:rPr lang="en-US" sz="2400" dirty="0">
                <a:hlinkClick r:id="rId3"/>
              </a:rPr>
              <a:t>http://www.ieee802.org/1/files/public/docs2018/de-CSD-1118-v01.pdf</a:t>
            </a:r>
            <a:r>
              <a:rPr lang="en-US" sz="2400" dirty="0"/>
              <a:t> </a:t>
            </a:r>
          </a:p>
          <a:p>
            <a:pPr marL="685800" lvl="1">
              <a:buFont typeface="Arial" panose="020B0604020202020204" pitchFamily="34" charset="0"/>
              <a:buChar char="•"/>
            </a:pPr>
            <a:endParaRPr lang="en-US" sz="2000" dirty="0"/>
          </a:p>
          <a:p>
            <a:pPr fontAlgn="t"/>
            <a:r>
              <a:rPr lang="en-US" sz="2400" dirty="0"/>
              <a:t>In the WG, </a:t>
            </a:r>
            <a:r>
              <a:rPr lang="en-GB" sz="2400" dirty="0"/>
              <a:t>Proposed: </a:t>
            </a:r>
            <a:r>
              <a:rPr lang="en-US" sz="2400" dirty="0"/>
              <a:t>J</a:t>
            </a:r>
            <a:r>
              <a:rPr lang="hu-HU" sz="2400" dirty="0" err="1"/>
              <a:t>ános</a:t>
            </a:r>
            <a:r>
              <a:rPr lang="hu-HU" sz="2400" dirty="0"/>
              <a:t> Farkas </a:t>
            </a:r>
            <a:r>
              <a:rPr lang="en-GB" sz="2400" dirty="0"/>
              <a:t>	Second: Jessy </a:t>
            </a:r>
            <a:r>
              <a:rPr lang="en-GB" sz="2400" dirty="0" err="1"/>
              <a:t>Rouyer</a:t>
            </a:r>
            <a:endParaRPr lang="en-US" sz="2400" dirty="0"/>
          </a:p>
          <a:p>
            <a:pPr lvl="1" fontAlgn="t"/>
            <a:r>
              <a:rPr lang="en-US" sz="2000" dirty="0"/>
              <a:t>Sending draft (y/n/a): &lt;y&gt;,&lt;n&gt;,&lt;a&gt;</a:t>
            </a:r>
          </a:p>
          <a:p>
            <a:pPr lvl="1"/>
            <a:r>
              <a:rPr lang="en-US" sz="2000" dirty="0"/>
              <a:t>Confirm the CSD (y/n/a): &lt;y&gt;,&lt;n&gt;,&lt;a&gt;</a:t>
            </a:r>
            <a:endParaRPr lang="en-GB" sz="2000" dirty="0"/>
          </a:p>
          <a:p>
            <a:pPr lvl="1"/>
            <a:endParaRPr lang="en-GB" sz="2000" dirty="0"/>
          </a:p>
          <a:p>
            <a:r>
              <a:rPr lang="en-GB" sz="2400" dirty="0"/>
              <a:t>In EC, mover: Glenn Parsons	Second: Roger Marks</a:t>
            </a:r>
          </a:p>
          <a:p>
            <a:pPr lvl="1"/>
            <a:r>
              <a:rPr lang="en-GB" sz="2000" dirty="0"/>
              <a:t>(y/n/a): &lt;y&gt;,&lt;n&gt;,&lt;a&gt;</a:t>
            </a:r>
            <a:endParaRPr lang="en-US" sz="2000" dirty="0"/>
          </a:p>
          <a:p>
            <a:endParaRPr lang="en-US" sz="2400" dirty="0"/>
          </a:p>
        </p:txBody>
      </p:sp>
    </p:spTree>
    <p:extLst>
      <p:ext uri="{BB962C8B-B14F-4D97-AF65-F5344CB8AC3E}">
        <p14:creationId xmlns:p14="http://schemas.microsoft.com/office/powerpoint/2010/main" val="13560390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Motion</a:t>
            </a:r>
            <a:endParaRPr lang="en-US" dirty="0"/>
          </a:p>
        </p:txBody>
      </p:sp>
      <p:sp>
        <p:nvSpPr>
          <p:cNvPr id="3" name="Content Placeholder 2"/>
          <p:cNvSpPr>
            <a:spLocks noGrp="1"/>
          </p:cNvSpPr>
          <p:nvPr>
            <p:ph idx="1"/>
          </p:nvPr>
        </p:nvSpPr>
        <p:spPr>
          <a:xfrm>
            <a:off x="250824" y="1341438"/>
            <a:ext cx="8435975" cy="4983162"/>
          </a:xfrm>
        </p:spPr>
        <p:txBody>
          <a:bodyPr/>
          <a:lstStyle/>
          <a:p>
            <a:pPr marL="285750" indent="-285750">
              <a:buFont typeface="Arial" panose="020B0604020202020204" pitchFamily="34" charset="0"/>
              <a:buChar char="•"/>
            </a:pPr>
            <a:r>
              <a:rPr lang="en-US" sz="2400" dirty="0"/>
              <a:t>Approve forwarding P802.1DG PAR documentation in </a:t>
            </a:r>
            <a:r>
              <a:rPr lang="en-US" sz="2400" dirty="0">
                <a:hlinkClick r:id="rId2"/>
              </a:rPr>
              <a:t>http://ieee802.org/1/files/public/docs2018/dg-PAR-1118-v01.pdf</a:t>
            </a:r>
            <a:r>
              <a:rPr lang="en-US" sz="2400" dirty="0"/>
              <a:t> to </a:t>
            </a:r>
            <a:r>
              <a:rPr lang="en-US" sz="2400" dirty="0" err="1"/>
              <a:t>NesCom</a:t>
            </a:r>
            <a:endParaRPr lang="en-US" sz="2400" dirty="0"/>
          </a:p>
          <a:p>
            <a:pPr marL="285750" indent="-285750">
              <a:buFont typeface="Arial" panose="020B0604020202020204" pitchFamily="34" charset="0"/>
              <a:buChar char="•"/>
            </a:pPr>
            <a:r>
              <a:rPr lang="en-US" sz="2400" dirty="0"/>
              <a:t>Approve CSD documentation in </a:t>
            </a:r>
            <a:r>
              <a:rPr lang="en-US" sz="2400" dirty="0">
                <a:hlinkClick r:id="rId3"/>
              </a:rPr>
              <a:t>http://www.ieee802.org/1/files/public/docs2018/dg-CSD-1118-v01.pdf</a:t>
            </a:r>
            <a:r>
              <a:rPr lang="en-US" sz="2400" dirty="0"/>
              <a:t> </a:t>
            </a:r>
          </a:p>
          <a:p>
            <a:pPr marL="685800" lvl="1">
              <a:buFont typeface="Arial" panose="020B0604020202020204" pitchFamily="34" charset="0"/>
              <a:buChar char="•"/>
            </a:pPr>
            <a:endParaRPr lang="en-US" sz="2000" dirty="0"/>
          </a:p>
          <a:p>
            <a:pPr fontAlgn="t"/>
            <a:r>
              <a:rPr lang="en-US" sz="2400" dirty="0"/>
              <a:t>In the WG, </a:t>
            </a:r>
            <a:r>
              <a:rPr lang="en-GB" sz="2400" dirty="0"/>
              <a:t>Proposed: </a:t>
            </a:r>
            <a:r>
              <a:rPr lang="en-US" sz="2400" dirty="0"/>
              <a:t>Mike Potts</a:t>
            </a:r>
            <a:r>
              <a:rPr lang="en-GB" sz="2400" dirty="0"/>
              <a:t>  Second: Craig Gunther</a:t>
            </a:r>
            <a:endParaRPr lang="en-US" sz="2400" dirty="0"/>
          </a:p>
          <a:p>
            <a:pPr lvl="1" fontAlgn="t"/>
            <a:r>
              <a:rPr lang="en-US" sz="2000" dirty="0"/>
              <a:t>Sending draft (y/n/a): &lt;y&gt;,&lt;n&gt;,&lt;a&gt;</a:t>
            </a:r>
          </a:p>
          <a:p>
            <a:pPr lvl="1"/>
            <a:r>
              <a:rPr lang="en-US" sz="2000" dirty="0"/>
              <a:t>Confirm the CSD (y/n/a): &lt;y&gt;,&lt;n&gt;,&lt;a&gt;</a:t>
            </a:r>
            <a:endParaRPr lang="en-GB" sz="2000" dirty="0"/>
          </a:p>
          <a:p>
            <a:pPr lvl="1"/>
            <a:endParaRPr lang="en-GB" sz="2000" dirty="0"/>
          </a:p>
          <a:p>
            <a:r>
              <a:rPr lang="en-GB" sz="2400" dirty="0"/>
              <a:t>In EC, mover: Glenn Parsons	Second: Roger Marks</a:t>
            </a:r>
          </a:p>
          <a:p>
            <a:pPr lvl="1"/>
            <a:r>
              <a:rPr lang="en-GB" sz="2000" dirty="0"/>
              <a:t>(y/n/a): &lt;y&gt;,&lt;n&gt;,&lt;a&gt;</a:t>
            </a:r>
            <a:endParaRPr lang="en-US" sz="2000" dirty="0"/>
          </a:p>
          <a:p>
            <a:endParaRPr lang="en-US" sz="2400" dirty="0"/>
          </a:p>
        </p:txBody>
      </p:sp>
    </p:spTree>
    <p:extLst>
      <p:ext uri="{BB962C8B-B14F-4D97-AF65-F5344CB8AC3E}">
        <p14:creationId xmlns:p14="http://schemas.microsoft.com/office/powerpoint/2010/main" val="19187126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Motion</a:t>
            </a:r>
            <a:endParaRPr lang="en-US" dirty="0"/>
          </a:p>
        </p:txBody>
      </p:sp>
      <p:sp>
        <p:nvSpPr>
          <p:cNvPr id="3" name="Content Placeholder 2"/>
          <p:cNvSpPr>
            <a:spLocks noGrp="1"/>
          </p:cNvSpPr>
          <p:nvPr>
            <p:ph idx="1"/>
          </p:nvPr>
        </p:nvSpPr>
        <p:spPr>
          <a:xfrm>
            <a:off x="250824" y="1341438"/>
            <a:ext cx="8435975" cy="4983162"/>
          </a:xfrm>
        </p:spPr>
        <p:txBody>
          <a:bodyPr/>
          <a:lstStyle/>
          <a:p>
            <a:pPr marL="285750" indent="-285750">
              <a:buFont typeface="Arial" panose="020B0604020202020204" pitchFamily="34" charset="0"/>
              <a:buChar char="•"/>
            </a:pPr>
            <a:r>
              <a:rPr lang="en-US" sz="2400" dirty="0"/>
              <a:t>Approve forwarding P802.1DF PAR documentation in </a:t>
            </a:r>
            <a:r>
              <a:rPr lang="en-US" sz="2400" dirty="0">
                <a:hlinkClick r:id="rId2"/>
              </a:rPr>
              <a:t>http://ieee802.org/1/files/public/docs2018/df-PAR-1118-v01.pdf</a:t>
            </a:r>
            <a:r>
              <a:rPr lang="en-US" sz="2400" dirty="0"/>
              <a:t> to </a:t>
            </a:r>
            <a:r>
              <a:rPr lang="en-US" sz="2400" dirty="0" err="1"/>
              <a:t>NesCom</a:t>
            </a:r>
            <a:endParaRPr lang="en-US" sz="2400" dirty="0"/>
          </a:p>
          <a:p>
            <a:pPr marL="285750" indent="-285750">
              <a:buFont typeface="Arial" panose="020B0604020202020204" pitchFamily="34" charset="0"/>
              <a:buChar char="•"/>
            </a:pPr>
            <a:r>
              <a:rPr lang="en-US" sz="2400" dirty="0"/>
              <a:t>Approve CSD documentation in </a:t>
            </a:r>
            <a:r>
              <a:rPr lang="en-US" sz="2400" dirty="0">
                <a:hlinkClick r:id="rId3"/>
              </a:rPr>
              <a:t>http://www.ieee802.org/1/files/public/docs2018/df-CSD-1118-v01.pdf</a:t>
            </a:r>
            <a:r>
              <a:rPr lang="en-US" sz="2400" dirty="0"/>
              <a:t> </a:t>
            </a:r>
          </a:p>
          <a:p>
            <a:pPr marL="685800" lvl="1">
              <a:buFont typeface="Arial" panose="020B0604020202020204" pitchFamily="34" charset="0"/>
              <a:buChar char="•"/>
            </a:pPr>
            <a:endParaRPr lang="en-US" sz="2000" dirty="0"/>
          </a:p>
          <a:p>
            <a:pPr fontAlgn="t"/>
            <a:r>
              <a:rPr lang="en-US" sz="2400" dirty="0"/>
              <a:t>In the WG, </a:t>
            </a:r>
            <a:r>
              <a:rPr lang="en-GB" sz="2400" dirty="0"/>
              <a:t>Proposed: </a:t>
            </a:r>
            <a:r>
              <a:rPr lang="en-US" sz="2400" dirty="0"/>
              <a:t>Tongtong Wang	</a:t>
            </a:r>
            <a:r>
              <a:rPr lang="en-GB" sz="2400" dirty="0"/>
              <a:t>  Second: Eric </a:t>
            </a:r>
            <a:r>
              <a:rPr lang="en-GB" sz="2400" dirty="0" err="1"/>
              <a:t>Gray</a:t>
            </a:r>
            <a:r>
              <a:rPr lang="en-GB" sz="2400" dirty="0"/>
              <a:t> </a:t>
            </a:r>
            <a:endParaRPr lang="en-US" sz="2400" dirty="0"/>
          </a:p>
          <a:p>
            <a:pPr lvl="1" fontAlgn="t"/>
            <a:r>
              <a:rPr lang="en-US" sz="2000" dirty="0"/>
              <a:t>Sending draft (y/n/a): &lt;y&gt;,&lt;n&gt;,&lt;a&gt;</a:t>
            </a:r>
          </a:p>
          <a:p>
            <a:pPr lvl="1"/>
            <a:r>
              <a:rPr lang="en-US" sz="2000" dirty="0"/>
              <a:t>Confirm the CSD (y/n/a): &lt;y&gt;,&lt;n&gt;,&lt;a&gt;</a:t>
            </a:r>
            <a:endParaRPr lang="en-GB" sz="2000" dirty="0"/>
          </a:p>
          <a:p>
            <a:pPr lvl="1"/>
            <a:endParaRPr lang="en-GB" sz="2000" dirty="0"/>
          </a:p>
          <a:p>
            <a:r>
              <a:rPr lang="en-GB" sz="2400" dirty="0"/>
              <a:t>In EC, mover: Glenn Parsons	Second: Roger Marks</a:t>
            </a:r>
          </a:p>
          <a:p>
            <a:pPr lvl="1"/>
            <a:r>
              <a:rPr lang="en-GB" sz="2000" dirty="0"/>
              <a:t>(y/n/a): &lt;y&gt;,&lt;n&gt;,&lt;a&gt;</a:t>
            </a:r>
            <a:endParaRPr lang="en-US" sz="2000" dirty="0"/>
          </a:p>
          <a:p>
            <a:endParaRPr lang="en-US" sz="2400" dirty="0"/>
          </a:p>
        </p:txBody>
      </p:sp>
    </p:spTree>
    <p:extLst>
      <p:ext uri="{BB962C8B-B14F-4D97-AF65-F5344CB8AC3E}">
        <p14:creationId xmlns:p14="http://schemas.microsoft.com/office/powerpoint/2010/main" val="9677736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CA" altLang="en-US" sz="4800" dirty="0"/>
              <a:t>Drafts to Sponsor Ballot</a:t>
            </a:r>
            <a:endParaRPr lang="en-US" altLang="en-US" sz="4800" dirty="0"/>
          </a:p>
        </p:txBody>
      </p:sp>
      <p:sp>
        <p:nvSpPr>
          <p:cNvPr id="3" name="Text Placeholder 2"/>
          <p:cNvSpPr>
            <a:spLocks noGrp="1"/>
          </p:cNvSpPr>
          <p:nvPr>
            <p:ph type="body" idx="1"/>
          </p:nvPr>
        </p:nvSpPr>
        <p:spPr/>
        <p:txBody>
          <a:bodyPr/>
          <a:lstStyle/>
          <a:p>
            <a:endParaRPr lang="en-US"/>
          </a:p>
        </p:txBody>
      </p:sp>
      <p:sp>
        <p:nvSpPr>
          <p:cNvPr id="8195"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70000"/>
              <a:buFont typeface="Monotype Sorts"/>
              <a:buChar char="n"/>
              <a:defRPr kumimoji="1" sz="3200">
                <a:solidFill>
                  <a:schemeClr val="tx1"/>
                </a:solidFill>
                <a:latin typeface="Arial" panose="020B0604020202020204" pitchFamily="34" charset="0"/>
              </a:defRPr>
            </a:lvl1pPr>
            <a:lvl2pPr marL="742950" indent="-285750">
              <a:spcBef>
                <a:spcPct val="20000"/>
              </a:spcBef>
              <a:buChar char="–"/>
              <a:defRPr kumimoji="1" sz="2800">
                <a:solidFill>
                  <a:schemeClr val="tx1"/>
                </a:solidFill>
                <a:latin typeface="Arial" panose="020B0604020202020204" pitchFamily="34" charset="0"/>
              </a:defRPr>
            </a:lvl2pPr>
            <a:lvl3pPr marL="1143000" indent="-228600">
              <a:spcBef>
                <a:spcPct val="20000"/>
              </a:spcBef>
              <a:buChar char="•"/>
              <a:defRPr kumimoji="1" sz="2400">
                <a:solidFill>
                  <a:schemeClr val="tx1"/>
                </a:solidFill>
                <a:latin typeface="Arial" panose="020B0604020202020204" pitchFamily="34" charset="0"/>
              </a:defRPr>
            </a:lvl3pPr>
            <a:lvl4pPr marL="1600200" indent="-228600">
              <a:spcBef>
                <a:spcPct val="20000"/>
              </a:spcBef>
              <a:buChar char="–"/>
              <a:defRPr kumimoji="1" sz="2000">
                <a:solidFill>
                  <a:schemeClr val="tx1"/>
                </a:solidFill>
                <a:latin typeface="Arial" panose="020B0604020202020204" pitchFamily="34" charset="0"/>
              </a:defRPr>
            </a:lvl4pPr>
            <a:lvl5pPr marL="2057400" indent="-228600">
              <a:spcBef>
                <a:spcPct val="20000"/>
              </a:spcBef>
              <a:buChar char="»"/>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defRPr>
            </a:lvl9pPr>
          </a:lstStyle>
          <a:p>
            <a:pPr>
              <a:spcBef>
                <a:spcPct val="50000"/>
              </a:spcBef>
              <a:buClrTx/>
              <a:buSzTx/>
              <a:buFontTx/>
              <a:buNone/>
            </a:pPr>
            <a:fld id="{E4DE989A-C939-4D8E-8088-C169C085D442}" type="slidenum">
              <a:rPr kumimoji="0" lang="en-US" altLang="en-US" sz="1400" smtClean="0"/>
              <a:pPr>
                <a:spcBef>
                  <a:spcPct val="50000"/>
                </a:spcBef>
                <a:buClrTx/>
                <a:buSzTx/>
                <a:buFontTx/>
                <a:buNone/>
              </a:pPr>
              <a:t>8</a:t>
            </a:fld>
            <a:endParaRPr kumimoji="0" lang="en-US" altLang="en-US" sz="1400"/>
          </a:p>
        </p:txBody>
      </p:sp>
    </p:spTree>
    <p:extLst>
      <p:ext uri="{BB962C8B-B14F-4D97-AF65-F5344CB8AC3E}">
        <p14:creationId xmlns:p14="http://schemas.microsoft.com/office/powerpoint/2010/main" val="30961901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Motion</a:t>
            </a:r>
            <a:endParaRPr lang="en-US" dirty="0"/>
          </a:p>
        </p:txBody>
      </p:sp>
      <p:sp>
        <p:nvSpPr>
          <p:cNvPr id="3" name="Content Placeholder 2"/>
          <p:cNvSpPr>
            <a:spLocks noGrp="1"/>
          </p:cNvSpPr>
          <p:nvPr>
            <p:ph idx="1"/>
          </p:nvPr>
        </p:nvSpPr>
        <p:spPr>
          <a:xfrm>
            <a:off x="250824" y="1295400"/>
            <a:ext cx="8893175" cy="5211762"/>
          </a:xfrm>
        </p:spPr>
        <p:txBody>
          <a:bodyPr/>
          <a:lstStyle/>
          <a:p>
            <a:pPr marL="285750" indent="-285750">
              <a:buFont typeface="Arial" panose="020B0604020202020204" pitchFamily="34" charset="0"/>
              <a:buChar char="•"/>
            </a:pPr>
            <a:r>
              <a:rPr lang="en-US" sz="2400" dirty="0"/>
              <a:t>Conditionally approve sending P802.1AS-Rev D8.0 to Sponsor Ballot</a:t>
            </a:r>
          </a:p>
          <a:p>
            <a:pPr marL="285750" indent="-285750">
              <a:buFont typeface="Arial" panose="020B0604020202020204" pitchFamily="34" charset="0"/>
              <a:buChar char="•"/>
            </a:pPr>
            <a:r>
              <a:rPr lang="en-US" sz="2400" dirty="0"/>
              <a:t>Confirm the CSD for P802.1AS-Rev in </a:t>
            </a:r>
            <a:r>
              <a:rPr lang="en-US" sz="2400" dirty="0">
                <a:hlinkClick r:id="rId2"/>
              </a:rPr>
              <a:t>http://www.ieee802.org/1/files/public/docs2014/new-802-1AS-rev-draft-csd-1114-v2.pptx</a:t>
            </a:r>
            <a:endParaRPr lang="en-US" sz="2400" dirty="0"/>
          </a:p>
          <a:p>
            <a:pPr marL="285750" indent="-285750">
              <a:buFont typeface="Arial" panose="020B0604020202020204" pitchFamily="34" charset="0"/>
              <a:buChar char="•"/>
            </a:pPr>
            <a:r>
              <a:rPr lang="en-US" sz="2400" dirty="0"/>
              <a:t>P802.1AS-Rev D7.3 had 94% approval at the end of the last WG ballot</a:t>
            </a:r>
          </a:p>
          <a:p>
            <a:pPr fontAlgn="t"/>
            <a:r>
              <a:rPr lang="en-US" sz="2400" dirty="0"/>
              <a:t>In the WG, </a:t>
            </a:r>
            <a:r>
              <a:rPr lang="en-GB" sz="2400" dirty="0"/>
              <a:t>Proposed: </a:t>
            </a:r>
            <a:r>
              <a:rPr lang="en-US" sz="2400" dirty="0"/>
              <a:t>J</a:t>
            </a:r>
            <a:r>
              <a:rPr lang="hu-HU" sz="2400" dirty="0" err="1"/>
              <a:t>ános</a:t>
            </a:r>
            <a:r>
              <a:rPr lang="hu-HU" sz="2400" dirty="0"/>
              <a:t> Farkas </a:t>
            </a:r>
            <a:r>
              <a:rPr lang="en-GB" sz="2400" dirty="0"/>
              <a:t>	Second: </a:t>
            </a:r>
            <a:r>
              <a:rPr lang="en-US" sz="2400" dirty="0"/>
              <a:t>Geoff Garner</a:t>
            </a:r>
          </a:p>
          <a:p>
            <a:pPr lvl="1" fontAlgn="t"/>
            <a:r>
              <a:rPr lang="en-US" sz="2000" dirty="0"/>
              <a:t>Sending draft (y/n/a): &lt;y&gt;,&lt;n&gt;,&lt;a&gt;</a:t>
            </a:r>
          </a:p>
          <a:p>
            <a:pPr lvl="1"/>
            <a:r>
              <a:rPr lang="en-US" sz="2000" dirty="0"/>
              <a:t>Confirm the CSD (y/n/a): &lt;y&gt;,&lt;n&gt;,&lt;a&gt;</a:t>
            </a:r>
            <a:endParaRPr lang="en-GB" sz="2000" dirty="0"/>
          </a:p>
          <a:p>
            <a:r>
              <a:rPr lang="en-GB" sz="2400" dirty="0"/>
              <a:t>In EC, mover: Glenn Parsons	Second: Roger Marks</a:t>
            </a:r>
          </a:p>
          <a:p>
            <a:pPr lvl="1"/>
            <a:r>
              <a:rPr lang="en-GB" sz="2000" dirty="0"/>
              <a:t>(y/n/a): &lt;y&gt;,&lt;n&gt;,&lt;a&gt;</a:t>
            </a:r>
            <a:endParaRPr lang="en-US" sz="2000" dirty="0"/>
          </a:p>
        </p:txBody>
      </p:sp>
    </p:spTree>
    <p:extLst>
      <p:ext uri="{BB962C8B-B14F-4D97-AF65-F5344CB8AC3E}">
        <p14:creationId xmlns:p14="http://schemas.microsoft.com/office/powerpoint/2010/main" val="1626461442"/>
      </p:ext>
    </p:extLst>
  </p:cSld>
  <p:clrMapOvr>
    <a:masterClrMapping/>
  </p:clrMapOvr>
</p:sld>
</file>

<file path=ppt/theme/theme1.xml><?xml version="1.0" encoding="utf-8"?>
<a:theme xmlns:a="http://schemas.openxmlformats.org/drawingml/2006/main" name="Title slide">
  <a:themeElements>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itle slid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itle slid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itle slid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itle slid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itle slid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itle slid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itle slid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itle slid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itle slid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itle slid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itle slid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itle slid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IEEE_802_template (1)</Template>
  <TotalTime>7352</TotalTime>
  <Words>1571</Words>
  <Application>Microsoft Office PowerPoint</Application>
  <PresentationFormat>On-screen Show (4:3)</PresentationFormat>
  <Paragraphs>270</Paragraphs>
  <Slides>32</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32</vt:i4>
      </vt:variant>
    </vt:vector>
  </HeadingPairs>
  <TitlesOfParts>
    <vt:vector size="38" baseType="lpstr">
      <vt:lpstr>Monotype Sorts</vt:lpstr>
      <vt:lpstr>ＭＳ Ｐゴシック</vt:lpstr>
      <vt:lpstr>Arial</vt:lpstr>
      <vt:lpstr>Times</vt:lpstr>
      <vt:lpstr>Wingdings</vt:lpstr>
      <vt:lpstr>Title slide</vt:lpstr>
      <vt:lpstr>802.1 consent agenda Motions for EC agenda, including supporting material</vt:lpstr>
      <vt:lpstr>Agenda - 1</vt:lpstr>
      <vt:lpstr>Agenda - 2</vt:lpstr>
      <vt:lpstr>PARs to NesCom</vt:lpstr>
      <vt:lpstr>Motion</vt:lpstr>
      <vt:lpstr>Motion</vt:lpstr>
      <vt:lpstr>Motion</vt:lpstr>
      <vt:lpstr>Drafts to Sponsor Ballot</vt:lpstr>
      <vt:lpstr>Motion</vt:lpstr>
      <vt:lpstr>Supporting information P802.1AS-Rev</vt:lpstr>
      <vt:lpstr>Supporting information P802.1AS-Rev</vt:lpstr>
      <vt:lpstr>Drafts to RevCom</vt:lpstr>
      <vt:lpstr>Motion</vt:lpstr>
      <vt:lpstr>Supporting information P802.1Qcy</vt:lpstr>
      <vt:lpstr>Motion</vt:lpstr>
      <vt:lpstr>Supporting information P802.1CF</vt:lpstr>
      <vt:lpstr>Supporting information P802.1CF</vt:lpstr>
      <vt:lpstr>‘must-be-satisfied’ comments of Disapprove vote</vt:lpstr>
      <vt:lpstr>‘must-be-satisfied’ comments of Disapprove vote</vt:lpstr>
      <vt:lpstr>‘must-be-satisfied’ comments of Disapprove vote</vt:lpstr>
      <vt:lpstr>‘must-be-satisfied’ comments of Disapprove vote</vt:lpstr>
      <vt:lpstr>‘must-be-satisfied’ comments of Disapprove vote</vt:lpstr>
      <vt:lpstr>Liaisons (II)</vt:lpstr>
      <vt:lpstr>Motion</vt:lpstr>
      <vt:lpstr>Motion</vt:lpstr>
      <vt:lpstr>Motion</vt:lpstr>
      <vt:lpstr>Motion</vt:lpstr>
      <vt:lpstr>Liaisons (ME)</vt:lpstr>
      <vt:lpstr>Motion</vt:lpstr>
      <vt:lpstr>Motion</vt:lpstr>
      <vt:lpstr>JTC1 SC6 PSDO items (ME)</vt:lpstr>
      <vt:lpstr>Motion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Motion Template</dc:title>
  <dc:subject>IEEE 802 March 2011 workshop</dc:subject>
  <dc:creator>John DAmbrosia</dc:creator>
  <cp:lastModifiedBy>Glenn Parsons</cp:lastModifiedBy>
  <cp:revision>391</cp:revision>
  <dcterms:created xsi:type="dcterms:W3CDTF">2017-02-01T20:21:43Z</dcterms:created>
  <dcterms:modified xsi:type="dcterms:W3CDTF">2018-11-14T05:24:01Z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UpdateProcess">
    <vt:lpwstr>End</vt:lpwstr>
  </property>
</Properties>
</file>