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4"/>
  </p:notesMasterIdLst>
  <p:handoutMasterIdLst>
    <p:handoutMasterId r:id="rId5"/>
  </p:handoutMasterIdLst>
  <p:sldIdLst>
    <p:sldId id="37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05" autoAdjust="0"/>
    <p:restoredTop sz="96096" autoAdjust="0"/>
  </p:normalViewPr>
  <p:slideViewPr>
    <p:cSldViewPr showGuides="1">
      <p:cViewPr varScale="1">
        <p:scale>
          <a:sx n="114" d="100"/>
          <a:sy n="114" d="100"/>
        </p:scale>
        <p:origin x="230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ec-18-0220-01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8/19-18-0072-04-S1GH-draft-csd-for-s1gh.docx" TargetMode="External"/><Relationship Id="rId2" Type="http://schemas.openxmlformats.org/officeDocument/2006/relationships/hyperlink" Target="https://mentor.ieee.org/802.19/dcn/18/19-18-0086-01-S1GH-revised-par-text-with-changes-tracked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cn/18/19-18-0087-02-0000-s1gh-par-and-csd-comment-motion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3200" dirty="0"/>
              <a:t>Motion – Approval of P802.19.3 PAR and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71600"/>
            <a:ext cx="8588375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/>
              <a:t>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Approve forwarding P802.19.3 PAR documentation in </a:t>
            </a:r>
            <a:r>
              <a:rPr lang="en-US" sz="1800" dirty="0">
                <a:hlinkClick r:id="rId2"/>
              </a:rPr>
              <a:t>https://mentor.ieee.org/802.19/dcn/18/19-18-0086-01-S1GH-revised-par-text-with-changes-tracked.docx</a:t>
            </a:r>
            <a:r>
              <a:rPr lang="en-US" sz="1800" dirty="0"/>
              <a:t> to NesCom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Approve CSD documentation in </a:t>
            </a:r>
            <a:r>
              <a:rPr lang="en-US" sz="1800" dirty="0">
                <a:hlinkClick r:id="rId3"/>
              </a:rPr>
              <a:t>https://mentor.ieee.org/802.19/dcn/18/19-18-0072-04-S1GH-draft-csd-for-s1gh.docx</a:t>
            </a:r>
            <a:r>
              <a:rPr lang="en-US" sz="18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Move:		Steve Shellhammer</a:t>
            </a:r>
          </a:p>
          <a:p>
            <a:r>
              <a:rPr lang="en-US" sz="1800" dirty="0"/>
              <a:t>Second:	Subir Das</a:t>
            </a:r>
          </a:p>
          <a:p>
            <a:r>
              <a:rPr lang="en-US" sz="1800" dirty="0"/>
              <a:t>Y/N/A: 	</a:t>
            </a:r>
          </a:p>
          <a:p>
            <a:pPr marL="0" indent="0">
              <a:buNone/>
            </a:pPr>
            <a:r>
              <a:rPr lang="en-US" sz="1800" u="sng" dirty="0"/>
              <a:t>Background Information</a:t>
            </a:r>
          </a:p>
          <a:p>
            <a:r>
              <a:rPr lang="en-US" sz="1800" dirty="0"/>
              <a:t>See </a:t>
            </a:r>
            <a:r>
              <a:rPr lang="en-US" sz="1800" dirty="0">
                <a:hlinkClick r:id="rId4"/>
              </a:rPr>
              <a:t>https://mentor.ieee.org/802.19/dcn/18/19-18-0087-02-0000-s1gh-par-and-csd-comment-motions.pptx</a:t>
            </a:r>
            <a:r>
              <a:rPr lang="en-US" sz="1800" dirty="0"/>
              <a:t> for supporting documentation on responses to comment received on the PAR and CSD</a:t>
            </a:r>
          </a:p>
          <a:p>
            <a:r>
              <a:rPr lang="en-US" sz="1800" dirty="0"/>
              <a:t>In the WG</a:t>
            </a:r>
          </a:p>
          <a:p>
            <a:pPr lvl="1"/>
            <a:r>
              <a:rPr lang="en-US" sz="1800" dirty="0"/>
              <a:t>PAR (y/n/a): 5/0/1</a:t>
            </a:r>
          </a:p>
          <a:p>
            <a:pPr lvl="1"/>
            <a:r>
              <a:rPr lang="en-US" sz="1800" dirty="0"/>
              <a:t>CSD (y/n/a): 5/0/1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1211</TotalTime>
  <Words>53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Title slide</vt:lpstr>
      <vt:lpstr>Title only</vt:lpstr>
      <vt:lpstr>Motion – Approval of P802.19.3 PAR and CSD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Steve Shellhammer</cp:lastModifiedBy>
  <cp:revision>112</cp:revision>
  <dcterms:created xsi:type="dcterms:W3CDTF">2017-02-01T20:21:43Z</dcterms:created>
  <dcterms:modified xsi:type="dcterms:W3CDTF">2018-11-14T10:03:22Z</dcterms:modified>
</cp:coreProperties>
</file>