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19" r:id="rId2"/>
    <p:sldId id="621" r:id="rId3"/>
    <p:sldId id="622" r:id="rId4"/>
    <p:sldId id="620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66" d="100"/>
          <a:sy n="66" d="100"/>
        </p:scale>
        <p:origin x="1020" y="40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activities/joint-activities/iab-ieee-coordin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tsn/tsn-task-group-agenda/#Sunday_DetNet_8211_TSN_joint_sess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netmod-acl-model-19#page-51" TargetMode="External"/><Relationship Id="rId2" Type="http://schemas.openxmlformats.org/officeDocument/2006/relationships/hyperlink" Target="http://www.ieee802.org/15/pub/TG4w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IETF </a:t>
            </a:r>
            <a:r>
              <a:rPr lang="en-US" sz="3600" dirty="0"/>
              <a:t>Standing Committee</a:t>
            </a:r>
            <a:br>
              <a:rPr lang="en-US" sz="3600" dirty="0"/>
            </a:br>
            <a:r>
              <a:rPr lang="en-US" sz="3600" dirty="0" smtClean="0"/>
              <a:t>November </a:t>
            </a:r>
            <a:r>
              <a:rPr lang="en-US" sz="3600" dirty="0"/>
              <a:t>2018 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3886200"/>
          </a:xfrm>
        </p:spPr>
        <p:txBody>
          <a:bodyPr>
            <a:normAutofit fontScale="92500" lnSpcReduction="10000"/>
          </a:bodyPr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https://www.iab.org/activities/joint-activities/iab-ieee-coordination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Recent coordination call held </a:t>
            </a:r>
            <a:r>
              <a:rPr lang="en-US" sz="2400" b="1" dirty="0" smtClean="0"/>
              <a:t>2018-09-27</a:t>
            </a:r>
            <a:endParaRPr lang="en-US" sz="2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/>
              <a:t>Currently </a:t>
            </a:r>
            <a:r>
              <a:rPr lang="en-US" sz="2400" b="1" dirty="0" smtClean="0"/>
              <a:t>10 </a:t>
            </a:r>
            <a:r>
              <a:rPr lang="en-US" sz="2400" b="1" dirty="0"/>
              <a:t>active topics, applicable to 802.1, 802.11, </a:t>
            </a:r>
            <a:r>
              <a:rPr lang="en-US" sz="2400" b="1" dirty="0" smtClean="0"/>
              <a:t>and 802.15, including:</a:t>
            </a:r>
            <a:endParaRPr lang="en-US" sz="2400" b="1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YANG </a:t>
            </a:r>
            <a:r>
              <a:rPr lang="en-US" sz="2400" dirty="0"/>
              <a:t>coordination </a:t>
            </a:r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err="1" smtClean="0"/>
              <a:t>OmniRan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Intelligent </a:t>
            </a:r>
            <a:r>
              <a:rPr lang="en-US" sz="2400" dirty="0"/>
              <a:t>Transportation </a:t>
            </a:r>
            <a:r>
              <a:rPr lang="en-US" sz="2400" dirty="0" smtClean="0"/>
              <a:t>Systems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6tisch</a:t>
            </a:r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New: IETF LP WAN and 802.15 Low Power </a:t>
            </a:r>
            <a:r>
              <a:rPr lang="en-US" sz="2400" dirty="0" smtClean="0"/>
              <a:t>project</a:t>
            </a:r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New: Source address validation solution draft</a:t>
            </a:r>
            <a:endParaRPr lang="en-US" sz="2400" dirty="0" smtClean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707533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 </a:t>
            </a:r>
            <a:r>
              <a:rPr lang="en-US" sz="2400" dirty="0"/>
              <a:t>meeting </a:t>
            </a:r>
            <a:r>
              <a:rPr lang="en-US" sz="2400" dirty="0" smtClean="0"/>
              <a:t>of the IETF SC this </a:t>
            </a:r>
            <a:r>
              <a:rPr lang="en-US" sz="2400" dirty="0" smtClean="0"/>
              <a:t>week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Several meetings and workshops were held this past week</a:t>
            </a:r>
            <a:endParaRPr lang="en-US" sz="2400" dirty="0"/>
          </a:p>
          <a:p>
            <a:pPr lvl="1"/>
            <a:r>
              <a:rPr lang="en-GB" sz="2000" dirty="0" smtClean="0"/>
              <a:t>Friday November 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, 7:30 AM – 9:00 AM</a:t>
            </a:r>
            <a:br>
              <a:rPr lang="en-GB" sz="2000" dirty="0" smtClean="0"/>
            </a:br>
            <a:r>
              <a:rPr lang="en-GB" sz="2000" dirty="0"/>
              <a:t>IEEE 802/IETF </a:t>
            </a:r>
            <a:r>
              <a:rPr lang="en-GB" sz="2000" dirty="0" smtClean="0"/>
              <a:t>Leadership, topics: Yang model updates, Link State over Ethernet work, various information items</a:t>
            </a:r>
            <a:endParaRPr lang="en-GB" sz="2000" dirty="0"/>
          </a:p>
          <a:p>
            <a:pPr lvl="1"/>
            <a:r>
              <a:rPr lang="en-GB" sz="2000" dirty="0" smtClean="0"/>
              <a:t>Saturday </a:t>
            </a:r>
            <a:r>
              <a:rPr lang="en-GB" sz="2000" dirty="0"/>
              <a:t>November 10th 8:00 AM - 12:00 PM</a:t>
            </a:r>
            <a:br>
              <a:rPr lang="en-GB" sz="2000" dirty="0"/>
            </a:br>
            <a:r>
              <a:rPr lang="en-GB" sz="2000" dirty="0"/>
              <a:t>IEEE 802/IETF </a:t>
            </a:r>
            <a:r>
              <a:rPr lang="en-GB" sz="2000" dirty="0" smtClean="0"/>
              <a:t>Leadership (agenda next slide)</a:t>
            </a:r>
            <a:endParaRPr lang="en-GB" sz="2000" dirty="0"/>
          </a:p>
          <a:p>
            <a:pPr lvl="1"/>
            <a:r>
              <a:rPr lang="en-GB" sz="2000" dirty="0" smtClean="0"/>
              <a:t>Saturday </a:t>
            </a:r>
            <a:r>
              <a:rPr lang="en-GB" sz="2000" dirty="0"/>
              <a:t>November 10th 1:30 PM - 5:30 PM</a:t>
            </a:r>
            <a:br>
              <a:rPr lang="en-GB" sz="2000" dirty="0"/>
            </a:br>
            <a:r>
              <a:rPr lang="en-GB" sz="2000" dirty="0"/>
              <a:t>IEEE802/IETF Workshop: Data </a:t>
            </a:r>
            <a:r>
              <a:rPr lang="en-GB" sz="2000" dirty="0" err="1"/>
              <a:t>Center</a:t>
            </a:r>
            <a:r>
              <a:rPr lang="en-GB" sz="2000" dirty="0"/>
              <a:t> </a:t>
            </a:r>
            <a:r>
              <a:rPr lang="en-GB" sz="2000" dirty="0" smtClean="0"/>
              <a:t>Workshop</a:t>
            </a:r>
            <a:endParaRPr lang="en-GB" sz="2000" dirty="0"/>
          </a:p>
          <a:p>
            <a:pPr lvl="1"/>
            <a:r>
              <a:rPr lang="en-GB" sz="2000" dirty="0" smtClean="0"/>
              <a:t>Sunday </a:t>
            </a:r>
            <a:r>
              <a:rPr lang="en-GB" sz="2000" dirty="0"/>
              <a:t>November 11th 8:00 AM - 6:00 PM</a:t>
            </a:r>
            <a:br>
              <a:rPr lang="en-GB" sz="2000" dirty="0"/>
            </a:br>
            <a:r>
              <a:rPr lang="en-GB" sz="2000" dirty="0" err="1"/>
              <a:t>DetNet</a:t>
            </a:r>
            <a:r>
              <a:rPr lang="en-GB" sz="2000" dirty="0"/>
              <a:t> - TSN </a:t>
            </a:r>
            <a:r>
              <a:rPr lang="en-GB" sz="2000" dirty="0"/>
              <a:t>Workshop, </a:t>
            </a:r>
            <a:r>
              <a:rPr lang="en-GB" sz="2000" b="1" dirty="0">
                <a:hlinkClick r:id="rId2"/>
              </a:rPr>
              <a:t>https://1.ieee802.org/tsn/tsn-task-group-agenda/#</a:t>
            </a:r>
            <a:r>
              <a:rPr lang="en-GB" sz="2000" b="1" dirty="0" smtClean="0">
                <a:hlinkClick r:id="rId2"/>
              </a:rPr>
              <a:t>Sunday_DetNet_8211_TSN_joint_session</a:t>
            </a:r>
            <a:r>
              <a:rPr lang="en-GB" sz="2000" b="1" dirty="0" smtClean="0"/>
              <a:t> 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Saturday AM meeting topics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21336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GB" sz="2000" b="1" dirty="0" smtClean="0"/>
              <a:t>802.15 </a:t>
            </a:r>
            <a:r>
              <a:rPr lang="en-GB" sz="2000" b="1" dirty="0"/>
              <a:t>Low Power Wide Area (LPWA) project </a:t>
            </a:r>
            <a:r>
              <a:rPr lang="en-GB" sz="2000" b="1" u="sng" dirty="0">
                <a:hlinkClick r:id="rId2"/>
              </a:rPr>
              <a:t>http://www.ieee802.org/15/pub/TG4w.html</a:t>
            </a:r>
            <a:r>
              <a:rPr lang="en-GB" sz="2000" b="1" dirty="0"/>
              <a:t> </a:t>
            </a:r>
          </a:p>
          <a:p>
            <a:pPr lvl="1"/>
            <a:r>
              <a:rPr lang="en-GB" sz="2000" b="1" dirty="0" smtClean="0"/>
              <a:t>RAC </a:t>
            </a:r>
            <a:r>
              <a:rPr lang="en-GB" sz="2000" b="1" dirty="0"/>
              <a:t>review item: IESG on track to publish </a:t>
            </a:r>
            <a:r>
              <a:rPr lang="en-GB" sz="2000" b="1" u="sng" dirty="0">
                <a:hlinkClick r:id="rId3"/>
              </a:rPr>
              <a:t>https://tools.ietf.org/html/draft-ietf-netmod-acl-model-19#page-51</a:t>
            </a:r>
            <a:r>
              <a:rPr lang="en-GB" sz="2000" b="1" dirty="0"/>
              <a:t> Confirm closed, or plan for resolving remaining issues.  </a:t>
            </a:r>
          </a:p>
          <a:p>
            <a:pPr lvl="1"/>
            <a:r>
              <a:rPr lang="en-GB" sz="2000" b="1" dirty="0" smtClean="0"/>
              <a:t>Item </a:t>
            </a:r>
            <a:r>
              <a:rPr lang="en-GB" sz="2000" b="1" dirty="0"/>
              <a:t>24 – Privacy – Report from Juan Carlos on 802E status, review of draft document contents</a:t>
            </a:r>
          </a:p>
          <a:p>
            <a:pPr lvl="1"/>
            <a:r>
              <a:rPr lang="en-GB" sz="2000" b="1" dirty="0"/>
              <a:t>Item 5: Enabling use of Local Addresses for virtualization and IoT – </a:t>
            </a:r>
          </a:p>
          <a:p>
            <a:pPr lvl="1"/>
            <a:r>
              <a:rPr lang="en-GB" sz="2000" b="1" dirty="0" smtClean="0"/>
              <a:t>802.1CF </a:t>
            </a:r>
            <a:r>
              <a:rPr lang="en-GB" sz="2000" b="1" dirty="0" err="1"/>
              <a:t>OmniRAN</a:t>
            </a:r>
            <a:r>
              <a:rPr lang="en-GB" sz="2000" b="1" dirty="0"/>
              <a:t> and NENDICA Industry Connections Activity </a:t>
            </a:r>
            <a:r>
              <a:rPr lang="en-GB" sz="2000" b="1" dirty="0" smtClean="0"/>
              <a:t>update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64511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Future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January/February 2019 </a:t>
            </a:r>
            <a:r>
              <a:rPr lang="en-US" sz="2400" dirty="0" smtClean="0"/>
              <a:t>coordination teleconference </a:t>
            </a: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March 2019 meeting at IETF 104, March 23-29 2019 Prague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June 2019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July 2019 meeting at IETF 105, July 20-26, Montreal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Sept/Oct 2019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Nov 2019 meeting at IETF 106, November 16-22, Singapore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243649</TotalTime>
  <Words>121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 IETF Standing Committee November 2018 IEEE 802 plenary  </vt:lpstr>
      <vt:lpstr>Meetings</vt:lpstr>
      <vt:lpstr>Saturday AM meeting topics</vt:lpstr>
      <vt:lpstr>Future Meetings</vt:lpstr>
    </vt:vector>
  </TitlesOfParts>
  <Company>self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2018 November IETF SC report</dc:subject>
  <dc:creator>Dorothy Stanley</dc:creator>
  <cp:lastModifiedBy>Stanley, Dorothy</cp:lastModifiedBy>
  <cp:revision>3680</cp:revision>
  <cp:lastPrinted>2017-11-04T17:30:55Z</cp:lastPrinted>
  <dcterms:created xsi:type="dcterms:W3CDTF">2002-03-10T15:43:16Z</dcterms:created>
  <dcterms:modified xsi:type="dcterms:W3CDTF">2018-11-09T09:40:29Z</dcterms:modified>
</cp:coreProperties>
</file>