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489" r:id="rId3"/>
    <p:sldId id="329" r:id="rId4"/>
    <p:sldId id="333" r:id="rId5"/>
    <p:sldId id="490" r:id="rId6"/>
    <p:sldId id="477" r:id="rId7"/>
    <p:sldId id="326" r:id="rId8"/>
    <p:sldId id="33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5" autoAdjust="0"/>
    <p:restoredTop sz="95179" autoAdjust="0"/>
  </p:normalViewPr>
  <p:slideViewPr>
    <p:cSldViewPr>
      <p:cViewPr varScale="1">
        <p:scale>
          <a:sx n="97" d="100"/>
          <a:sy n="97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3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EC-18/0195r00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802.18 EC 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34-00-0000-developing-a-sustainable-spectrum-strategy-for-america-s-future.docx" TargetMode="External"/><Relationship Id="rId2" Type="http://schemas.openxmlformats.org/officeDocument/2006/relationships/hyperlink" Target="https://mentor.ieee.org/802.18/dcn/18/18-18-0136-00-0000-latest-on-itu-region-3-activities-from-apt.pp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33-02-0000-nprm-6ghz-et-18-295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139-07-0000-fcc-18-295-ieee-802-comment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42-00-0000-ieee-sa-intelligent-spectrum-allocation-and-management-statement.pdf" TargetMode="External"/><Relationship Id="rId2" Type="http://schemas.openxmlformats.org/officeDocument/2006/relationships/hyperlink" Target="https://standards.ieee.org/about/policies/positio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8/18-18-0146-00-0000-india-uwb-rules-including-6ghz.pdf" TargetMode="External"/><Relationship Id="rId4" Type="http://schemas.openxmlformats.org/officeDocument/2006/relationships/hyperlink" Target="https://mentor.ieee.org/802.18/dcn/18/18-18-0138-00-0000-india-no-licenses-most-of-5ghz-191359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document/fcc-requests-comment-59-ghz-phase-i-testing-data" TargetMode="External"/><Relationship Id="rId2" Type="http://schemas.openxmlformats.org/officeDocument/2006/relationships/hyperlink" Target="https://mentor.ieee.org/802.18/dcn/18/18-18-0129-00-0000-fresh-look-ex-parte-10-15-18-et-13-49-dsrc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cfsapi.fcc.gov/file/110225014474/FCC%20Joint%20Letter%2011.2.pdf" TargetMode="External"/><Relationship Id="rId4" Type="http://schemas.openxmlformats.org/officeDocument/2006/relationships/hyperlink" Target="https://www.reuters.com/article/us-usa-court-netneutrality/u-s-supreme-court-ends-fight-over-obama-era-net-neutrality-rules-idUSKCN1NA1UW?utm_medium=techboard.mon.20181105&amp;utm_source=email&amp;utm_content=&amp;utm_campaign=campaig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8/18-18-0144-00-0000-agenda-bkk-plenary-13-15-nov-2018-rr-tag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8/18-18-0139-07-0000-fcc-18-295-ieee-802-comment.docx" TargetMode="External"/><Relationship Id="rId4" Type="http://schemas.openxmlformats.org/officeDocument/2006/relationships/hyperlink" Target="https://mentor.ieee.org/802.18/dcn/18/18-18-0114-00-0000-meeting-minutes-sept-2018-f2f-waikoloa-hi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Times New Roman" charset="0"/>
              </a:rPr>
              <a:t>IEEE 802.18 RR-TAG</a:t>
            </a:r>
            <a:br>
              <a:rPr lang="en-US" sz="2400" dirty="0">
                <a:latin typeface="Times New Roman" charset="0"/>
              </a:rPr>
            </a:br>
            <a:r>
              <a:rPr lang="en-US" sz="2400" dirty="0">
                <a:latin typeface="Times New Roman" charset="0"/>
              </a:rPr>
              <a:t>EC Closing Report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dirty="0"/>
              <a:t>16 November 2018</a:t>
            </a:r>
            <a:endParaRPr lang="en-GB" sz="2000" b="0" kern="0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400" dirty="0"/>
              <a:t>Agenda Items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Guest Presenter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Mr. Masanori Kondo,  Deputy Secretary General of Asia-Pacific </a:t>
            </a:r>
            <a:r>
              <a:rPr lang="en-US" b="1" dirty="0" err="1"/>
              <a:t>Telecommunity</a:t>
            </a:r>
            <a:r>
              <a:rPr lang="en-US" b="1" dirty="0"/>
              <a:t> (APT)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https://mentor.ieee.org/802.18/dcn/18/18-18-0136-00-0000-latest-on-itu-region-3-activities-from-apt.ppt</a:t>
            </a:r>
            <a:r>
              <a:rPr lang="en-US" dirty="0"/>
              <a:t>  (rev01 coming)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Presidential Memorandum on Developing a Sustainable Spectrum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   Strategy for America's Future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https://mentor.ieee.org/802.18/dcn/18/18-18-0134-00-0000-developing-a-sustainable-spectrum-strategy-for-america-s-future.docx</a:t>
            </a:r>
            <a:r>
              <a:rPr lang="en-US" sz="1800" dirty="0"/>
              <a:t> </a:t>
            </a:r>
          </a:p>
          <a:p>
            <a:pPr marL="1885950" lvl="5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EU items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Only one point brought up; there will be discussions at the December meeting of TG 11 on EN 301 893 receiver sensitivity requirements.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5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2900" y="609600"/>
            <a:ext cx="8534400" cy="577334"/>
          </a:xfrm>
        </p:spPr>
        <p:txBody>
          <a:bodyPr/>
          <a:lstStyle/>
          <a:p>
            <a:r>
              <a:rPr lang="en-US" altLang="en-US" sz="2400" dirty="0"/>
              <a:t>6 GHz and single voice from IEEE 802</a:t>
            </a:r>
            <a:endParaRPr lang="en-US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8361AC6-067E-420B-BF36-C475A1A87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5103813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NPRM:</a:t>
            </a: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https://mentor.ieee.org/802.18/dcn/18/18-18-0133-02-0000-nprm-6ghz-et-18-295.docx</a:t>
            </a:r>
            <a:r>
              <a:rPr lang="en-US" sz="16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Per previous discussions worked on comments where IEEE 802 is today and where it is going with standards for the 6 GHz band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Point is not dive deep into the NPRM specific technical topics</a:t>
            </a:r>
            <a:r>
              <a:rPr lang="en-US" sz="1200" dirty="0"/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plan is this is the IEEE 802 comments.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RR-TAG was able to get to a final version with some compromises, approved the following to send to the Sponsor (EC):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https://mentor.ieee.org/802.18/dcn/18/18-18-0139-07-0000-fcc-18-295-ieee-802-comment.docx</a:t>
            </a: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4225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400" dirty="0"/>
              <a:t>- 1 of 2</a:t>
            </a:r>
            <a:endParaRPr lang="en-US" alt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13656"/>
            <a:ext cx="8218487" cy="38862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IEEE SA Intelligent Spectrum Allocation and Management Statement is finalized.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u="sng" dirty="0">
                <a:hlinkClick r:id="rId2"/>
              </a:rPr>
              <a:t>https://standards.ieee.org/about/policies/position.html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https://mentor.ieee.org/802.18/dcn/18/18-18-0142-00-0000-ieee-sa-intelligent-spectrum-allocation-and-management-statement.pdf</a:t>
            </a:r>
            <a:r>
              <a:rPr lang="en-US" sz="1800" dirty="0"/>
              <a:t>  </a:t>
            </a:r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From India WPC - licenses not required at 5GHz and UWB w/6GHz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https://mentor.ieee.org/802.18/dcn/18/18-18-0138-00-0000-india-no-licenses-most-of-5ghz-191359.pdf</a:t>
            </a:r>
            <a:r>
              <a:rPr lang="en-US" sz="1400" dirty="0"/>
              <a:t> </a:t>
            </a:r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From India WPC – UWB is approved, including the 6 GHz band: 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https://mentor.ieee.org/802.18/dcn/18/18-18-0146-00-0000-india-uwb-rules-including-6ghz.pdf</a:t>
            </a:r>
            <a:r>
              <a:rPr lang="en-US" sz="14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6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381000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400" dirty="0"/>
              <a:t>– 2 of 2</a:t>
            </a:r>
            <a:endParaRPr lang="en-US" alt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90600"/>
            <a:ext cx="8218487" cy="3886200"/>
          </a:xfrm>
        </p:spPr>
        <p:txBody>
          <a:bodyPr/>
          <a:lstStyle/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NCTA 5.9 GHz letter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https://mentor.ieee.org/802.18/dcn/18/18-18-0129-00-0000-fresh-look-ex-parte-10-15-18-et-13-49-dsrc.pdf</a:t>
            </a:r>
            <a:endParaRPr lang="en-US" sz="1400" dirty="0"/>
          </a:p>
          <a:p>
            <a:pPr marL="1885950" lvl="5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Phase I testing of prototype U-NII-4 devices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u="sng" dirty="0">
                <a:hlinkClick r:id="rId3"/>
              </a:rPr>
              <a:t>https://www.fcc.gov/ecfs/search/filings?proceedings_name=13-49&amp;sort=date_disseminated,DESC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3"/>
              </a:rPr>
              <a:t>https://www.fcc.gov/document/fcc-requests-comment-59-ghz-phase-i-testing-data</a:t>
            </a:r>
            <a:endParaRPr lang="en-US" sz="1600" u="sng" dirty="0"/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428750" lvl="4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Net Neutrality is sort of back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https://www.reuters.com/article/us-usa-court-netneutrality/u-s-supreme-court-ends-fight-over-obama-era-net-neutrality-rules-idUSKCN1NA1UW?utm_medium=techboard.mon.20181105&amp;utm_source=email&amp;utm_content=&amp;utm_campaign=campaign</a:t>
            </a:r>
            <a:r>
              <a:rPr lang="en-US" sz="1400" dirty="0"/>
              <a:t> </a:t>
            </a:r>
          </a:p>
          <a:p>
            <a:pPr marL="1428750" lvl="4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44 companies have asked FCC to make some changes to the TVWS rules in rural areas.</a:t>
            </a:r>
          </a:p>
          <a:p>
            <a:pPr marL="400050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u="sng" dirty="0">
                <a:hlinkClick r:id="rId5"/>
              </a:rPr>
              <a:t>https://ecfsapi.fcc.gov/file/110225014474/FCC%20Joint%20Letter%2011.2.pdf</a:t>
            </a:r>
            <a:r>
              <a:rPr lang="en-US" sz="1400" dirty="0"/>
              <a:t> </a:t>
            </a:r>
          </a:p>
          <a:p>
            <a:pPr mar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8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6"/>
            <a:ext cx="7772400" cy="3886200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https://mentor.ieee.org/802.18/dcn/18/18-18-0144-00-0000-agenda-bkk-plenary-13-15-nov-2018-rr-tag.pptx</a:t>
            </a:r>
            <a:r>
              <a:rPr lang="en-US" altLang="en-US" sz="1600" dirty="0"/>
              <a:t>    (or latest) 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dirty="0"/>
              <a:t>Sept. Wireless Interim minutes</a:t>
            </a:r>
            <a:endParaRPr lang="en-US" altLang="en-US" sz="13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https://mentor.ieee.org/802.18/dcn/18/18-18-0114-00-0000-meeting-minutes-sept-2018-f2f-waikoloa-hi.docx</a:t>
            </a:r>
            <a:endParaRPr lang="en-US" altLang="en-US" sz="1600" dirty="0"/>
          </a:p>
          <a:p>
            <a:pPr lvl="5"/>
            <a:endParaRPr lang="en-US" altLang="en-US" sz="1400" dirty="0"/>
          </a:p>
          <a:p>
            <a:pPr lvl="1"/>
            <a:r>
              <a:rPr lang="en-US" dirty="0"/>
              <a:t>IEEE 802 comments for FCC 6GHz NPRM, ET – 18-295</a:t>
            </a:r>
          </a:p>
          <a:p>
            <a:pPr lvl="2"/>
            <a:r>
              <a:rPr lang="en-US" dirty="0">
                <a:hlinkClick r:id="rId5"/>
              </a:rPr>
              <a:t>https://mentor.ieee.org/802.18/dcn/18/18-18-0139-07-0000-fcc-18-295-ieee-802-comment.docx</a:t>
            </a:r>
            <a:r>
              <a:rPr lang="en-US" dirty="0"/>
              <a:t> </a:t>
            </a:r>
          </a:p>
          <a:p>
            <a:pPr lvl="3"/>
            <a:endParaRPr lang="en-US" sz="1200" dirty="0"/>
          </a:p>
          <a:p>
            <a:r>
              <a:rPr lang="en-US" sz="2000" dirty="0"/>
              <a:t>Teleconferences setup for moving forward.</a:t>
            </a:r>
          </a:p>
          <a:p>
            <a:endParaRPr lang="en-US" sz="2000" dirty="0"/>
          </a:p>
          <a:p>
            <a:r>
              <a:rPr lang="en-US" sz="2000" dirty="0">
                <a:solidFill>
                  <a:schemeClr val="bg1"/>
                </a:solidFill>
              </a:rPr>
              <a:t>IEEE 802 as a whole comments to FCC 6GHz NPRM</a:t>
            </a:r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15:00-15:55 ET Thursdays</a:t>
            </a:r>
          </a:p>
          <a:p>
            <a:pPr lvl="1"/>
            <a:r>
              <a:rPr lang="en-US" dirty="0"/>
              <a:t>Scheduled </a:t>
            </a:r>
            <a:r>
              <a:rPr lang="en-US"/>
              <a:t>through  25 </a:t>
            </a:r>
            <a:r>
              <a:rPr lang="en-US" dirty="0"/>
              <a:t>April 2019</a:t>
            </a:r>
          </a:p>
          <a:p>
            <a:pPr lvl="1"/>
            <a:r>
              <a:rPr lang="en-US" dirty="0"/>
              <a:t>Watch for updates via 802.18 </a:t>
            </a:r>
            <a:r>
              <a:rPr lang="en-US" dirty="0" err="1"/>
              <a:t>listserver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29 Nov 2018, </a:t>
            </a:r>
            <a:r>
              <a:rPr lang="en-US" dirty="0"/>
              <a:t>1500et/1200pt</a:t>
            </a:r>
          </a:p>
          <a:p>
            <a:pPr lvl="2"/>
            <a:r>
              <a:rPr lang="en-US" dirty="0"/>
              <a:t>No teleconference next week, 22 Nov.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18-16/0038-10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latest, watch for an update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next face to face meeting of the 802.18 RR-TAG will be at the IEEE 802 13-18 January19 Wireless Interim in St. Louis, MO, USA at the Hilton St Louis at the Ballpark.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sz="2800" dirty="0"/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79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2703</TotalTime>
  <Words>777</Words>
  <Application>Microsoft Office PowerPoint</Application>
  <PresentationFormat>On-screen Show (4:3)</PresentationFormat>
  <Paragraphs>112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Times New Roman</vt:lpstr>
      <vt:lpstr>802-18-Submission</vt:lpstr>
      <vt:lpstr>Document</vt:lpstr>
      <vt:lpstr>IEEE 802.18 RR-TAG EC Closing Report</vt:lpstr>
      <vt:lpstr>Agenda Items Covered</vt:lpstr>
      <vt:lpstr>6 GHz and single voice from IEEE 802</vt:lpstr>
      <vt:lpstr>General discussion Items - 1 of 2</vt:lpstr>
      <vt:lpstr>General discussion Items – 2 of 2</vt:lpstr>
      <vt:lpstr>Approved</vt:lpstr>
      <vt:lpstr>802.18 Meeting Close</vt:lpstr>
      <vt:lpstr>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611</cp:revision>
  <cp:lastPrinted>2012-05-17T14:33:36Z</cp:lastPrinted>
  <dcterms:created xsi:type="dcterms:W3CDTF">2012-05-17T18:49:07Z</dcterms:created>
  <dcterms:modified xsi:type="dcterms:W3CDTF">2018-11-15T15:43:42Z</dcterms:modified>
</cp:coreProperties>
</file>