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5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-18-0188-00-00ec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26 September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19812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Nov </a:t>
            </a:r>
            <a:r>
              <a:rPr lang="en-US" dirty="0" smtClean="0"/>
              <a:t>2017 plenary meeting in </a:t>
            </a:r>
            <a:r>
              <a:rPr lang="en-US" dirty="0" smtClean="0"/>
              <a:t>Bangkok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19812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July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828800"/>
            <a:ext cx="5943600" cy="42672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Sept 2018</a:t>
            </a:r>
            <a:endParaRPr lang="en-AU" dirty="0"/>
          </a:p>
          <a:p>
            <a:pPr lvl="1"/>
            <a:r>
              <a:rPr lang="en-AU" dirty="0"/>
              <a:t>Review extended </a:t>
            </a:r>
            <a:r>
              <a:rPr lang="en-AU" dirty="0" smtClean="0"/>
              <a:t>goals (as reaffirmed in </a:t>
            </a:r>
            <a:r>
              <a:rPr lang="en-AU" dirty="0" smtClean="0"/>
              <a:t>July 2018)</a:t>
            </a:r>
            <a:endParaRPr lang="en-AU" dirty="0"/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</a:t>
            </a:r>
            <a:r>
              <a:rPr lang="en-AU" dirty="0" smtClean="0"/>
              <a:t>ballots</a:t>
            </a:r>
          </a:p>
          <a:p>
            <a:pPr lvl="3"/>
            <a:r>
              <a:rPr lang="en-AU" dirty="0"/>
              <a:t>802.16 may be withdrawn from PSDO </a:t>
            </a:r>
            <a:r>
              <a:rPr lang="en-AU" dirty="0" smtClean="0"/>
              <a:t>process</a:t>
            </a:r>
            <a:endParaRPr lang="en-AU" dirty="0"/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i="1" dirty="0" smtClean="0"/>
              <a:t>Security ad hoc </a:t>
            </a:r>
            <a:r>
              <a:rPr lang="en-AU" dirty="0" smtClean="0"/>
              <a:t>was not renewed</a:t>
            </a:r>
          </a:p>
          <a:p>
            <a:pPr lvl="2"/>
            <a:r>
              <a:rPr lang="en-AU" dirty="0" smtClean="0"/>
              <a:t>No interest in a Security Workshop</a:t>
            </a:r>
          </a:p>
          <a:p>
            <a:pPr lvl="2"/>
            <a:r>
              <a:rPr lang="en-AU" dirty="0"/>
              <a:t>SC6 is starting process to withdraw standards, as proposed by IEEE </a:t>
            </a:r>
            <a:r>
              <a:rPr lang="en-AU" dirty="0" smtClean="0"/>
              <a:t>802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39 </a:t>
            </a:r>
            <a:r>
              <a:rPr lang="en-AU" dirty="0" smtClean="0"/>
              <a:t>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003029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233</Words>
  <Application>Microsoft Office PowerPoint</Application>
  <PresentationFormat>On-screen Show (4:3)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Nov 2018 opening report for EC</vt:lpstr>
      <vt:lpstr>The IEEE 802 JTC1 SC has one slot at the Nov 2017 plenary meeting in Bangkok</vt:lpstr>
      <vt:lpstr>IEEE 802 has pushed 44 standards through to PSDO ratification with 39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2018-09-26T08:25:03Z</dcterms:modified>
</cp:coreProperties>
</file>