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87" r:id="rId3"/>
    <p:sldId id="1715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66" d="100"/>
          <a:sy n="66" d="100"/>
        </p:scale>
        <p:origin x="1448" y="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43176" y="363379"/>
            <a:ext cx="38023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</a:t>
            </a:r>
            <a:r>
              <a:rPr lang="en-US" sz="1600" b="1" baseline="0" dirty="0" smtClean="0">
                <a:latin typeface="Arial" pitchFamily="34" charset="0"/>
              </a:rPr>
              <a:t> </a:t>
            </a:r>
            <a:r>
              <a:rPr lang="en-US" sz="1600" b="1" baseline="0" dirty="0" smtClean="0">
                <a:latin typeface="Arial" pitchFamily="34" charset="0"/>
              </a:rPr>
              <a:t>ec</a:t>
            </a:r>
            <a:r>
              <a:rPr lang="en-US" sz="1600" b="1" dirty="0" smtClean="0">
                <a:latin typeface="Arial" pitchFamily="34" charset="0"/>
              </a:rPr>
              <a:t>-18-0188-00-00ec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</a:t>
            </a:r>
            <a:r>
              <a:rPr lang="en-US" sz="1600" b="1" dirty="0" smtClean="0">
                <a:latin typeface="Arial" pitchFamily="34" charset="0"/>
              </a:rPr>
              <a:t>2018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Nov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2018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26 September 2018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19812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Execute agenda</a:t>
            </a:r>
            <a:endParaRPr lang="en-US" sz="1600" dirty="0">
              <a:latin typeface="+mj-lt"/>
            </a:endParaRP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 smtClean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 smtClean="0"/>
              <a:t>The IEEE 802 JTC1 SC has one slot at the </a:t>
            </a:r>
            <a:r>
              <a:rPr lang="en-US" dirty="0" smtClean="0"/>
              <a:t>Nov </a:t>
            </a:r>
            <a:r>
              <a:rPr lang="en-US" dirty="0" smtClean="0"/>
              <a:t>2017 plenary meeting in </a:t>
            </a:r>
            <a:r>
              <a:rPr lang="en-US" dirty="0" smtClean="0"/>
              <a:t>Bangkok</a:t>
            </a:r>
            <a:endParaRPr lang="en-US" dirty="0" smtClean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19812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+mj-lt"/>
              </a:rPr>
              <a:t>Tuesday</a:t>
            </a:r>
            <a:endParaRPr lang="en-US" sz="1600" b="1" dirty="0">
              <a:latin typeface="+mj-lt"/>
            </a:endParaRPr>
          </a:p>
          <a:p>
            <a:pPr algn="ctr">
              <a:defRPr/>
            </a:pPr>
            <a:r>
              <a:rPr lang="en-US" sz="1600" b="1" dirty="0" smtClean="0">
                <a:latin typeface="+mj-lt"/>
              </a:rPr>
              <a:t>10 July 2018, PM1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2819400" y="1828800"/>
            <a:ext cx="5943600" cy="4267200"/>
          </a:xfrm>
        </p:spPr>
        <p:txBody>
          <a:bodyPr/>
          <a:lstStyle/>
          <a:p>
            <a:r>
              <a:rPr lang="en-AU" dirty="0" smtClean="0"/>
              <a:t>High level agenda: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</a:t>
            </a:r>
            <a:r>
              <a:rPr lang="en-AU" dirty="0" smtClean="0"/>
              <a:t>Sept 2018</a:t>
            </a:r>
            <a:endParaRPr lang="en-AU" dirty="0"/>
          </a:p>
          <a:p>
            <a:pPr lvl="1"/>
            <a:r>
              <a:rPr lang="en-AU" dirty="0"/>
              <a:t>Review extended </a:t>
            </a:r>
            <a:r>
              <a:rPr lang="en-AU" dirty="0" smtClean="0"/>
              <a:t>goals (as reaffirmed in </a:t>
            </a:r>
            <a:r>
              <a:rPr lang="en-AU" dirty="0" smtClean="0"/>
              <a:t>July 2018)</a:t>
            </a:r>
            <a:endParaRPr lang="en-AU" dirty="0"/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</a:t>
            </a:r>
            <a:r>
              <a:rPr lang="en-AU" dirty="0" smtClean="0"/>
              <a:t>ballots</a:t>
            </a:r>
          </a:p>
          <a:p>
            <a:pPr lvl="3"/>
            <a:r>
              <a:rPr lang="en-AU" dirty="0"/>
              <a:t>802.16 may be withdrawn from PSDO </a:t>
            </a:r>
            <a:r>
              <a:rPr lang="en-AU" dirty="0" smtClean="0"/>
              <a:t>process</a:t>
            </a:r>
            <a:endParaRPr lang="en-AU" dirty="0"/>
          </a:p>
          <a:p>
            <a:pPr lvl="1"/>
            <a:r>
              <a:rPr lang="en-AU" dirty="0"/>
              <a:t>Review SC6 </a:t>
            </a:r>
            <a:r>
              <a:rPr lang="en-AU" dirty="0" smtClean="0"/>
              <a:t>activities</a:t>
            </a:r>
          </a:p>
          <a:p>
            <a:pPr lvl="2"/>
            <a:r>
              <a:rPr lang="en-AU" i="1" dirty="0" smtClean="0"/>
              <a:t>Security ad hoc </a:t>
            </a:r>
            <a:r>
              <a:rPr lang="en-AU" dirty="0" smtClean="0"/>
              <a:t>was not renewed</a:t>
            </a:r>
          </a:p>
          <a:p>
            <a:pPr lvl="2"/>
            <a:r>
              <a:rPr lang="en-AU" dirty="0" smtClean="0"/>
              <a:t>No interest in a Security Workshop</a:t>
            </a:r>
          </a:p>
          <a:p>
            <a:pPr lvl="2"/>
            <a:r>
              <a:rPr lang="en-AU" dirty="0"/>
              <a:t>SC6 is starting process to withdraw standards, as proposed by IEEE </a:t>
            </a:r>
            <a:r>
              <a:rPr lang="en-AU" dirty="0" smtClean="0"/>
              <a:t>802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</a:t>
            </a:r>
            <a:r>
              <a:rPr lang="en-AU" dirty="0" smtClean="0"/>
              <a:t>802 </a:t>
            </a:r>
            <a:r>
              <a:rPr lang="en-AU" dirty="0"/>
              <a:t>has pushed </a:t>
            </a:r>
            <a:r>
              <a:rPr lang="en-AU" dirty="0" smtClean="0"/>
              <a:t>44 </a:t>
            </a:r>
            <a:r>
              <a:rPr lang="en-AU" dirty="0"/>
              <a:t>standards </a:t>
            </a:r>
            <a:r>
              <a:rPr lang="en-AU" dirty="0" smtClean="0"/>
              <a:t>through to </a:t>
            </a:r>
            <a:r>
              <a:rPr lang="en-AU" dirty="0"/>
              <a:t>PSDO ratification </a:t>
            </a:r>
            <a:r>
              <a:rPr lang="en-AU" dirty="0" smtClean="0"/>
              <a:t>with </a:t>
            </a:r>
            <a:r>
              <a:rPr lang="en-AU" dirty="0" smtClean="0"/>
              <a:t>39 </a:t>
            </a:r>
            <a:r>
              <a:rPr lang="en-AU" dirty="0" smtClean="0"/>
              <a:t>in-process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9003029"/>
              </p:ext>
            </p:extLst>
          </p:nvPr>
        </p:nvGraphicFramePr>
        <p:xfrm>
          <a:off x="1714500" y="213360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Completed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In-process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16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802.16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802.22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All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44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39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82769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233</Words>
  <Application>Microsoft Office PowerPoint</Application>
  <PresentationFormat>On-screen Show (4:3)</PresentationFormat>
  <Paragraphs>78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802-11-Submission</vt:lpstr>
      <vt:lpstr>IEEE 802 JTC1 Standing Committee Nov 2018 opening report for EC</vt:lpstr>
      <vt:lpstr>The IEEE 802 JTC1 SC has one slot at the Nov 2017 plenary meeting in Bangkok</vt:lpstr>
      <vt:lpstr>IEEE 802 has pushed 44 standards through to PSDO ratification with 39 in-process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2018-09-26T08:25:03Z</dcterms:modified>
</cp:coreProperties>
</file>