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9071DD-6426-426D-AF15-9E4EA0E00C4C}" v="187" dt="2018-07-13T18:06:04.0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6" autoAdjust="0"/>
    <p:restoredTop sz="94660"/>
  </p:normalViewPr>
  <p:slideViewPr>
    <p:cSldViewPr snapToGrid="0" showGuides="1">
      <p:cViewPr varScale="1">
        <p:scale>
          <a:sx n="75" d="100"/>
          <a:sy n="75" d="100"/>
        </p:scale>
        <p:origin x="6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DAmbrosia" userId="a76b78698ac40a99" providerId="LiveId" clId="{769071DD-6426-426D-AF15-9E4EA0E00C4C}"/>
    <pc:docChg chg="custSel addSld delSld modSld">
      <pc:chgData name="John DAmbrosia" userId="a76b78698ac40a99" providerId="LiveId" clId="{769071DD-6426-426D-AF15-9E4EA0E00C4C}" dt="2018-07-13T18:06:04.028" v="186" actId="2696"/>
      <pc:docMkLst>
        <pc:docMk/>
      </pc:docMkLst>
      <pc:sldChg chg="modSp">
        <pc:chgData name="John DAmbrosia" userId="a76b78698ac40a99" providerId="LiveId" clId="{769071DD-6426-426D-AF15-9E4EA0E00C4C}" dt="2018-07-13T18:05:04.546" v="185" actId="20577"/>
        <pc:sldMkLst>
          <pc:docMk/>
          <pc:sldMk cId="704515914" sldId="259"/>
        </pc:sldMkLst>
        <pc:spChg chg="mod">
          <ac:chgData name="John DAmbrosia" userId="a76b78698ac40a99" providerId="LiveId" clId="{769071DD-6426-426D-AF15-9E4EA0E00C4C}" dt="2018-07-13T18:05:04.546" v="185" actId="20577"/>
          <ac:spMkLst>
            <pc:docMk/>
            <pc:sldMk cId="704515914" sldId="259"/>
            <ac:spMk id="3" creationId="{5F4F6A76-0023-4B0D-8DD1-FC7128B80E0B}"/>
          </ac:spMkLst>
        </pc:spChg>
      </pc:sldChg>
      <pc:sldChg chg="add del">
        <pc:chgData name="John DAmbrosia" userId="a76b78698ac40a99" providerId="LiveId" clId="{769071DD-6426-426D-AF15-9E4EA0E00C4C}" dt="2018-07-13T18:06:04.028" v="186" actId="2696"/>
        <pc:sldMkLst>
          <pc:docMk/>
          <pc:sldMk cId="3436749683" sldId="26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1505A3-C92D-4A99-BF53-35D4197B2F02}" type="datetimeFigureOut">
              <a:rPr lang="en-US" smtClean="0"/>
              <a:t>7/13/2018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90105D-A359-4D00-A1ED-0E90F8708B32}" type="slidenum">
              <a:rPr lang="en-US" smtClean="0"/>
              <a:t>‹#›</a:t>
            </a:fld>
            <a:endParaRPr lang="en-US"/>
          </a:p>
        </p:txBody>
      </p:sp>
    </p:spTree>
    <p:extLst>
      <p:ext uri="{BB962C8B-B14F-4D97-AF65-F5344CB8AC3E}">
        <p14:creationId xmlns:p14="http://schemas.microsoft.com/office/powerpoint/2010/main" val="536935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08E20-0BB3-4B67-8D30-075EDE04C2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14D2CD1-940E-4029-B37B-EFD98BDC96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AAE9BC-13BA-45CA-84D4-67383B35F396}"/>
              </a:ext>
            </a:extLst>
          </p:cNvPr>
          <p:cNvSpPr>
            <a:spLocks noGrp="1"/>
          </p:cNvSpPr>
          <p:nvPr>
            <p:ph type="dt" sz="half" idx="10"/>
          </p:nvPr>
        </p:nvSpPr>
        <p:spPr/>
        <p:txBody>
          <a:bodyPr/>
          <a:lstStyle/>
          <a:p>
            <a:fld id="{45953C0B-4B88-41B0-AD63-E0EB6AE31623}" type="datetime1">
              <a:rPr lang="en-US" smtClean="0"/>
              <a:t>7/13/2018</a:t>
            </a:fld>
            <a:endParaRPr lang="en-US"/>
          </a:p>
        </p:txBody>
      </p:sp>
      <p:sp>
        <p:nvSpPr>
          <p:cNvPr id="5" name="Footer Placeholder 4">
            <a:extLst>
              <a:ext uri="{FF2B5EF4-FFF2-40B4-BE49-F238E27FC236}">
                <a16:creationId xmlns:a16="http://schemas.microsoft.com/office/drawing/2014/main" id="{610520B2-7334-4B2A-BD38-9837303577A1}"/>
              </a:ext>
            </a:extLst>
          </p:cNvPr>
          <p:cNvSpPr>
            <a:spLocks noGrp="1"/>
          </p:cNvSpPr>
          <p:nvPr>
            <p:ph type="ftr" sz="quarter" idx="11"/>
          </p:nvPr>
        </p:nvSpPr>
        <p:spPr/>
        <p:txBody>
          <a:bodyPr/>
          <a:lstStyle/>
          <a:p>
            <a:r>
              <a:rPr lang="en-US"/>
              <a:t>ec-18-0152-00-00EC</a:t>
            </a:r>
          </a:p>
        </p:txBody>
      </p:sp>
      <p:sp>
        <p:nvSpPr>
          <p:cNvPr id="6" name="Slide Number Placeholder 5">
            <a:extLst>
              <a:ext uri="{FF2B5EF4-FFF2-40B4-BE49-F238E27FC236}">
                <a16:creationId xmlns:a16="http://schemas.microsoft.com/office/drawing/2014/main" id="{49C8764C-E947-4B04-9970-7C902655EB27}"/>
              </a:ext>
            </a:extLst>
          </p:cNvPr>
          <p:cNvSpPr>
            <a:spLocks noGrp="1"/>
          </p:cNvSpPr>
          <p:nvPr>
            <p:ph type="sldNum" sz="quarter" idx="12"/>
          </p:nvPr>
        </p:nvSpPr>
        <p:spPr/>
        <p:txBody>
          <a:bodyPr/>
          <a:lstStyle/>
          <a:p>
            <a:fld id="{689237E1-79F7-4DDD-B4F0-2A9757F829D3}" type="slidenum">
              <a:rPr lang="en-US" smtClean="0"/>
              <a:t>‹#›</a:t>
            </a:fld>
            <a:endParaRPr lang="en-US"/>
          </a:p>
        </p:txBody>
      </p:sp>
    </p:spTree>
    <p:extLst>
      <p:ext uri="{BB962C8B-B14F-4D97-AF65-F5344CB8AC3E}">
        <p14:creationId xmlns:p14="http://schemas.microsoft.com/office/powerpoint/2010/main" val="316003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2F4C2-695E-4C5F-ACA8-F04A3EC257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BED348-BD24-4EE0-B355-CB48E1CB7C7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43A014-66FB-42A7-91A0-9080A4F58B1D}"/>
              </a:ext>
            </a:extLst>
          </p:cNvPr>
          <p:cNvSpPr>
            <a:spLocks noGrp="1"/>
          </p:cNvSpPr>
          <p:nvPr>
            <p:ph type="dt" sz="half" idx="10"/>
          </p:nvPr>
        </p:nvSpPr>
        <p:spPr/>
        <p:txBody>
          <a:bodyPr/>
          <a:lstStyle/>
          <a:p>
            <a:fld id="{A5359A73-1C25-44E4-A6C7-2E89594C13F9}" type="datetime1">
              <a:rPr lang="en-US" smtClean="0"/>
              <a:t>7/13/2018</a:t>
            </a:fld>
            <a:endParaRPr lang="en-US"/>
          </a:p>
        </p:txBody>
      </p:sp>
      <p:sp>
        <p:nvSpPr>
          <p:cNvPr id="5" name="Footer Placeholder 4">
            <a:extLst>
              <a:ext uri="{FF2B5EF4-FFF2-40B4-BE49-F238E27FC236}">
                <a16:creationId xmlns:a16="http://schemas.microsoft.com/office/drawing/2014/main" id="{5F2249E5-3958-47D1-8FDE-B08327EEB2BB}"/>
              </a:ext>
            </a:extLst>
          </p:cNvPr>
          <p:cNvSpPr>
            <a:spLocks noGrp="1"/>
          </p:cNvSpPr>
          <p:nvPr>
            <p:ph type="ftr" sz="quarter" idx="11"/>
          </p:nvPr>
        </p:nvSpPr>
        <p:spPr/>
        <p:txBody>
          <a:bodyPr/>
          <a:lstStyle/>
          <a:p>
            <a:r>
              <a:rPr lang="en-US"/>
              <a:t>ec-18-0152-00-00EC</a:t>
            </a:r>
          </a:p>
        </p:txBody>
      </p:sp>
      <p:sp>
        <p:nvSpPr>
          <p:cNvPr id="6" name="Slide Number Placeholder 5">
            <a:extLst>
              <a:ext uri="{FF2B5EF4-FFF2-40B4-BE49-F238E27FC236}">
                <a16:creationId xmlns:a16="http://schemas.microsoft.com/office/drawing/2014/main" id="{E8D0398B-0E9E-4ED8-9309-1781CB9A5168}"/>
              </a:ext>
            </a:extLst>
          </p:cNvPr>
          <p:cNvSpPr>
            <a:spLocks noGrp="1"/>
          </p:cNvSpPr>
          <p:nvPr>
            <p:ph type="sldNum" sz="quarter" idx="12"/>
          </p:nvPr>
        </p:nvSpPr>
        <p:spPr/>
        <p:txBody>
          <a:bodyPr/>
          <a:lstStyle/>
          <a:p>
            <a:fld id="{689237E1-79F7-4DDD-B4F0-2A9757F829D3}" type="slidenum">
              <a:rPr lang="en-US" smtClean="0"/>
              <a:t>‹#›</a:t>
            </a:fld>
            <a:endParaRPr lang="en-US"/>
          </a:p>
        </p:txBody>
      </p:sp>
    </p:spTree>
    <p:extLst>
      <p:ext uri="{BB962C8B-B14F-4D97-AF65-F5344CB8AC3E}">
        <p14:creationId xmlns:p14="http://schemas.microsoft.com/office/powerpoint/2010/main" val="3675518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7519CB-4EF0-499D-AB99-3B518E40D6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18A6C1-E51B-414C-986A-E5DBE5BD6F2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5F9EE1-333A-471C-82AA-885EDCB29564}"/>
              </a:ext>
            </a:extLst>
          </p:cNvPr>
          <p:cNvSpPr>
            <a:spLocks noGrp="1"/>
          </p:cNvSpPr>
          <p:nvPr>
            <p:ph type="dt" sz="half" idx="10"/>
          </p:nvPr>
        </p:nvSpPr>
        <p:spPr/>
        <p:txBody>
          <a:bodyPr/>
          <a:lstStyle/>
          <a:p>
            <a:fld id="{327AE982-5D98-4565-A325-5A1FF329CB9C}" type="datetime1">
              <a:rPr lang="en-US" smtClean="0"/>
              <a:t>7/13/2018</a:t>
            </a:fld>
            <a:endParaRPr lang="en-US"/>
          </a:p>
        </p:txBody>
      </p:sp>
      <p:sp>
        <p:nvSpPr>
          <p:cNvPr id="5" name="Footer Placeholder 4">
            <a:extLst>
              <a:ext uri="{FF2B5EF4-FFF2-40B4-BE49-F238E27FC236}">
                <a16:creationId xmlns:a16="http://schemas.microsoft.com/office/drawing/2014/main" id="{677A2ABF-523C-44A9-A34E-DE15B6A1046E}"/>
              </a:ext>
            </a:extLst>
          </p:cNvPr>
          <p:cNvSpPr>
            <a:spLocks noGrp="1"/>
          </p:cNvSpPr>
          <p:nvPr>
            <p:ph type="ftr" sz="quarter" idx="11"/>
          </p:nvPr>
        </p:nvSpPr>
        <p:spPr/>
        <p:txBody>
          <a:bodyPr/>
          <a:lstStyle/>
          <a:p>
            <a:r>
              <a:rPr lang="en-US"/>
              <a:t>ec-18-0152-00-00EC</a:t>
            </a:r>
          </a:p>
        </p:txBody>
      </p:sp>
      <p:sp>
        <p:nvSpPr>
          <p:cNvPr id="6" name="Slide Number Placeholder 5">
            <a:extLst>
              <a:ext uri="{FF2B5EF4-FFF2-40B4-BE49-F238E27FC236}">
                <a16:creationId xmlns:a16="http://schemas.microsoft.com/office/drawing/2014/main" id="{CB37385F-BF44-42B6-8806-158A323E5116}"/>
              </a:ext>
            </a:extLst>
          </p:cNvPr>
          <p:cNvSpPr>
            <a:spLocks noGrp="1"/>
          </p:cNvSpPr>
          <p:nvPr>
            <p:ph type="sldNum" sz="quarter" idx="12"/>
          </p:nvPr>
        </p:nvSpPr>
        <p:spPr/>
        <p:txBody>
          <a:bodyPr/>
          <a:lstStyle/>
          <a:p>
            <a:fld id="{689237E1-79F7-4DDD-B4F0-2A9757F829D3}" type="slidenum">
              <a:rPr lang="en-US" smtClean="0"/>
              <a:t>‹#›</a:t>
            </a:fld>
            <a:endParaRPr lang="en-US"/>
          </a:p>
        </p:txBody>
      </p:sp>
    </p:spTree>
    <p:extLst>
      <p:ext uri="{BB962C8B-B14F-4D97-AF65-F5344CB8AC3E}">
        <p14:creationId xmlns:p14="http://schemas.microsoft.com/office/powerpoint/2010/main" val="4250508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77242-0B82-4ED8-8721-75B2182896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AC6775-171E-4F92-B5B1-BE0FEFA2FA6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589828-9E6F-400A-B747-57F8EE2FE377}"/>
              </a:ext>
            </a:extLst>
          </p:cNvPr>
          <p:cNvSpPr>
            <a:spLocks noGrp="1"/>
          </p:cNvSpPr>
          <p:nvPr>
            <p:ph type="dt" sz="half" idx="10"/>
          </p:nvPr>
        </p:nvSpPr>
        <p:spPr/>
        <p:txBody>
          <a:bodyPr/>
          <a:lstStyle/>
          <a:p>
            <a:fld id="{3B0C7C11-F4D1-4F02-A024-6A89E1923E0E}" type="datetime1">
              <a:rPr lang="en-US" smtClean="0"/>
              <a:t>7/13/2018</a:t>
            </a:fld>
            <a:endParaRPr lang="en-US"/>
          </a:p>
        </p:txBody>
      </p:sp>
      <p:sp>
        <p:nvSpPr>
          <p:cNvPr id="5" name="Footer Placeholder 4">
            <a:extLst>
              <a:ext uri="{FF2B5EF4-FFF2-40B4-BE49-F238E27FC236}">
                <a16:creationId xmlns:a16="http://schemas.microsoft.com/office/drawing/2014/main" id="{8EA5EB70-B38D-46CB-AAD5-1FEF02E6D8B0}"/>
              </a:ext>
            </a:extLst>
          </p:cNvPr>
          <p:cNvSpPr>
            <a:spLocks noGrp="1"/>
          </p:cNvSpPr>
          <p:nvPr>
            <p:ph type="ftr" sz="quarter" idx="11"/>
          </p:nvPr>
        </p:nvSpPr>
        <p:spPr/>
        <p:txBody>
          <a:bodyPr/>
          <a:lstStyle/>
          <a:p>
            <a:r>
              <a:rPr lang="en-US"/>
              <a:t>ec-18-0152-00-00EC</a:t>
            </a:r>
          </a:p>
        </p:txBody>
      </p:sp>
      <p:sp>
        <p:nvSpPr>
          <p:cNvPr id="6" name="Slide Number Placeholder 5">
            <a:extLst>
              <a:ext uri="{FF2B5EF4-FFF2-40B4-BE49-F238E27FC236}">
                <a16:creationId xmlns:a16="http://schemas.microsoft.com/office/drawing/2014/main" id="{A530B849-E554-4E2F-B00F-D70911CACA6C}"/>
              </a:ext>
            </a:extLst>
          </p:cNvPr>
          <p:cNvSpPr>
            <a:spLocks noGrp="1"/>
          </p:cNvSpPr>
          <p:nvPr>
            <p:ph type="sldNum" sz="quarter" idx="12"/>
          </p:nvPr>
        </p:nvSpPr>
        <p:spPr/>
        <p:txBody>
          <a:bodyPr/>
          <a:lstStyle/>
          <a:p>
            <a:fld id="{689237E1-79F7-4DDD-B4F0-2A9757F829D3}" type="slidenum">
              <a:rPr lang="en-US" smtClean="0"/>
              <a:t>‹#›</a:t>
            </a:fld>
            <a:endParaRPr lang="en-US"/>
          </a:p>
        </p:txBody>
      </p:sp>
    </p:spTree>
    <p:extLst>
      <p:ext uri="{BB962C8B-B14F-4D97-AF65-F5344CB8AC3E}">
        <p14:creationId xmlns:p14="http://schemas.microsoft.com/office/powerpoint/2010/main" val="226188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4A085-7B53-4C5B-BBAF-BD7503E4FB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62098A-690E-4F7E-9D16-794DDCE5BB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76A03FF-56BF-4BC5-A0BE-CA93612B5B81}"/>
              </a:ext>
            </a:extLst>
          </p:cNvPr>
          <p:cNvSpPr>
            <a:spLocks noGrp="1"/>
          </p:cNvSpPr>
          <p:nvPr>
            <p:ph type="dt" sz="half" idx="10"/>
          </p:nvPr>
        </p:nvSpPr>
        <p:spPr/>
        <p:txBody>
          <a:bodyPr/>
          <a:lstStyle/>
          <a:p>
            <a:fld id="{CC4701CA-3D04-49B6-84CC-DE8795363520}" type="datetime1">
              <a:rPr lang="en-US" smtClean="0"/>
              <a:t>7/13/2018</a:t>
            </a:fld>
            <a:endParaRPr lang="en-US"/>
          </a:p>
        </p:txBody>
      </p:sp>
      <p:sp>
        <p:nvSpPr>
          <p:cNvPr id="5" name="Footer Placeholder 4">
            <a:extLst>
              <a:ext uri="{FF2B5EF4-FFF2-40B4-BE49-F238E27FC236}">
                <a16:creationId xmlns:a16="http://schemas.microsoft.com/office/drawing/2014/main" id="{9E5D7B96-06DD-4A40-AFDF-1C097B833DA3}"/>
              </a:ext>
            </a:extLst>
          </p:cNvPr>
          <p:cNvSpPr>
            <a:spLocks noGrp="1"/>
          </p:cNvSpPr>
          <p:nvPr>
            <p:ph type="ftr" sz="quarter" idx="11"/>
          </p:nvPr>
        </p:nvSpPr>
        <p:spPr/>
        <p:txBody>
          <a:bodyPr/>
          <a:lstStyle/>
          <a:p>
            <a:r>
              <a:rPr lang="en-US"/>
              <a:t>ec-18-0152-00-00EC</a:t>
            </a:r>
          </a:p>
        </p:txBody>
      </p:sp>
      <p:sp>
        <p:nvSpPr>
          <p:cNvPr id="6" name="Slide Number Placeholder 5">
            <a:extLst>
              <a:ext uri="{FF2B5EF4-FFF2-40B4-BE49-F238E27FC236}">
                <a16:creationId xmlns:a16="http://schemas.microsoft.com/office/drawing/2014/main" id="{516DDB87-1EFE-4B1E-8013-8197BDD8452B}"/>
              </a:ext>
            </a:extLst>
          </p:cNvPr>
          <p:cNvSpPr>
            <a:spLocks noGrp="1"/>
          </p:cNvSpPr>
          <p:nvPr>
            <p:ph type="sldNum" sz="quarter" idx="12"/>
          </p:nvPr>
        </p:nvSpPr>
        <p:spPr/>
        <p:txBody>
          <a:bodyPr/>
          <a:lstStyle/>
          <a:p>
            <a:fld id="{689237E1-79F7-4DDD-B4F0-2A9757F829D3}" type="slidenum">
              <a:rPr lang="en-US" smtClean="0"/>
              <a:t>‹#›</a:t>
            </a:fld>
            <a:endParaRPr lang="en-US"/>
          </a:p>
        </p:txBody>
      </p:sp>
    </p:spTree>
    <p:extLst>
      <p:ext uri="{BB962C8B-B14F-4D97-AF65-F5344CB8AC3E}">
        <p14:creationId xmlns:p14="http://schemas.microsoft.com/office/powerpoint/2010/main" val="4162647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31C1F-C4EC-4055-B178-E2DD04FBFA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10D711-ECD4-43EE-A649-2E8CD10B1AB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F5C0C7-0BF9-47F5-A63C-3E5E3E60A5A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327C51-F85E-44ED-8710-A76F4E94370A}"/>
              </a:ext>
            </a:extLst>
          </p:cNvPr>
          <p:cNvSpPr>
            <a:spLocks noGrp="1"/>
          </p:cNvSpPr>
          <p:nvPr>
            <p:ph type="dt" sz="half" idx="10"/>
          </p:nvPr>
        </p:nvSpPr>
        <p:spPr/>
        <p:txBody>
          <a:bodyPr/>
          <a:lstStyle/>
          <a:p>
            <a:fld id="{F5590E3F-1884-4919-8F3A-092C026E0FD0}" type="datetime1">
              <a:rPr lang="en-US" smtClean="0"/>
              <a:t>7/13/2018</a:t>
            </a:fld>
            <a:endParaRPr lang="en-US"/>
          </a:p>
        </p:txBody>
      </p:sp>
      <p:sp>
        <p:nvSpPr>
          <p:cNvPr id="6" name="Footer Placeholder 5">
            <a:extLst>
              <a:ext uri="{FF2B5EF4-FFF2-40B4-BE49-F238E27FC236}">
                <a16:creationId xmlns:a16="http://schemas.microsoft.com/office/drawing/2014/main" id="{AFDC55AF-19D3-4983-A30D-CB5B8DA756FF}"/>
              </a:ext>
            </a:extLst>
          </p:cNvPr>
          <p:cNvSpPr>
            <a:spLocks noGrp="1"/>
          </p:cNvSpPr>
          <p:nvPr>
            <p:ph type="ftr" sz="quarter" idx="11"/>
          </p:nvPr>
        </p:nvSpPr>
        <p:spPr/>
        <p:txBody>
          <a:bodyPr/>
          <a:lstStyle/>
          <a:p>
            <a:r>
              <a:rPr lang="en-US"/>
              <a:t>ec-18-0152-00-00EC</a:t>
            </a:r>
          </a:p>
        </p:txBody>
      </p:sp>
      <p:sp>
        <p:nvSpPr>
          <p:cNvPr id="7" name="Slide Number Placeholder 6">
            <a:extLst>
              <a:ext uri="{FF2B5EF4-FFF2-40B4-BE49-F238E27FC236}">
                <a16:creationId xmlns:a16="http://schemas.microsoft.com/office/drawing/2014/main" id="{F65F1B39-EF3B-4A75-B1BF-7A203DA56F61}"/>
              </a:ext>
            </a:extLst>
          </p:cNvPr>
          <p:cNvSpPr>
            <a:spLocks noGrp="1"/>
          </p:cNvSpPr>
          <p:nvPr>
            <p:ph type="sldNum" sz="quarter" idx="12"/>
          </p:nvPr>
        </p:nvSpPr>
        <p:spPr/>
        <p:txBody>
          <a:bodyPr/>
          <a:lstStyle/>
          <a:p>
            <a:fld id="{689237E1-79F7-4DDD-B4F0-2A9757F829D3}" type="slidenum">
              <a:rPr lang="en-US" smtClean="0"/>
              <a:t>‹#›</a:t>
            </a:fld>
            <a:endParaRPr lang="en-US"/>
          </a:p>
        </p:txBody>
      </p:sp>
    </p:spTree>
    <p:extLst>
      <p:ext uri="{BB962C8B-B14F-4D97-AF65-F5344CB8AC3E}">
        <p14:creationId xmlns:p14="http://schemas.microsoft.com/office/powerpoint/2010/main" val="1274990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0028D-6092-41B9-B3D4-ED6F4E6978F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EFE0496-DCCE-4328-822F-D91BC942FB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B71D81C-D947-4B30-9801-5A0B26CE2C1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11499B-1E4E-496B-AFD1-BFF57F1E72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5690A62-6C8B-410B-BBA4-F2C443DAF5C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11543E-59E9-4D48-BFB4-B5093FD47EEF}"/>
              </a:ext>
            </a:extLst>
          </p:cNvPr>
          <p:cNvSpPr>
            <a:spLocks noGrp="1"/>
          </p:cNvSpPr>
          <p:nvPr>
            <p:ph type="dt" sz="half" idx="10"/>
          </p:nvPr>
        </p:nvSpPr>
        <p:spPr/>
        <p:txBody>
          <a:bodyPr/>
          <a:lstStyle/>
          <a:p>
            <a:fld id="{7C35C701-EDA7-4E42-8588-8C81A92904B3}" type="datetime1">
              <a:rPr lang="en-US" smtClean="0"/>
              <a:t>7/13/2018</a:t>
            </a:fld>
            <a:endParaRPr lang="en-US"/>
          </a:p>
        </p:txBody>
      </p:sp>
      <p:sp>
        <p:nvSpPr>
          <p:cNvPr id="8" name="Footer Placeholder 7">
            <a:extLst>
              <a:ext uri="{FF2B5EF4-FFF2-40B4-BE49-F238E27FC236}">
                <a16:creationId xmlns:a16="http://schemas.microsoft.com/office/drawing/2014/main" id="{8C23A07D-AF06-400A-BE87-ED23549EA406}"/>
              </a:ext>
            </a:extLst>
          </p:cNvPr>
          <p:cNvSpPr>
            <a:spLocks noGrp="1"/>
          </p:cNvSpPr>
          <p:nvPr>
            <p:ph type="ftr" sz="quarter" idx="11"/>
          </p:nvPr>
        </p:nvSpPr>
        <p:spPr/>
        <p:txBody>
          <a:bodyPr/>
          <a:lstStyle/>
          <a:p>
            <a:r>
              <a:rPr lang="en-US"/>
              <a:t>ec-18-0152-00-00EC</a:t>
            </a:r>
          </a:p>
        </p:txBody>
      </p:sp>
      <p:sp>
        <p:nvSpPr>
          <p:cNvPr id="9" name="Slide Number Placeholder 8">
            <a:extLst>
              <a:ext uri="{FF2B5EF4-FFF2-40B4-BE49-F238E27FC236}">
                <a16:creationId xmlns:a16="http://schemas.microsoft.com/office/drawing/2014/main" id="{9E5725E4-40A6-4F5C-8B3A-A5CFC1208DAB}"/>
              </a:ext>
            </a:extLst>
          </p:cNvPr>
          <p:cNvSpPr>
            <a:spLocks noGrp="1"/>
          </p:cNvSpPr>
          <p:nvPr>
            <p:ph type="sldNum" sz="quarter" idx="12"/>
          </p:nvPr>
        </p:nvSpPr>
        <p:spPr/>
        <p:txBody>
          <a:bodyPr/>
          <a:lstStyle/>
          <a:p>
            <a:fld id="{689237E1-79F7-4DDD-B4F0-2A9757F829D3}" type="slidenum">
              <a:rPr lang="en-US" smtClean="0"/>
              <a:t>‹#›</a:t>
            </a:fld>
            <a:endParaRPr lang="en-US"/>
          </a:p>
        </p:txBody>
      </p:sp>
    </p:spTree>
    <p:extLst>
      <p:ext uri="{BB962C8B-B14F-4D97-AF65-F5344CB8AC3E}">
        <p14:creationId xmlns:p14="http://schemas.microsoft.com/office/powerpoint/2010/main" val="2280605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25C2-4724-406B-9B64-9EBB5B13AF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D39915-24CB-4AD1-8A6B-AF611C0C402B}"/>
              </a:ext>
            </a:extLst>
          </p:cNvPr>
          <p:cNvSpPr>
            <a:spLocks noGrp="1"/>
          </p:cNvSpPr>
          <p:nvPr>
            <p:ph type="dt" sz="half" idx="10"/>
          </p:nvPr>
        </p:nvSpPr>
        <p:spPr/>
        <p:txBody>
          <a:bodyPr/>
          <a:lstStyle/>
          <a:p>
            <a:fld id="{F5F2CE98-D449-4ECD-9B7E-0F801675438A}" type="datetime1">
              <a:rPr lang="en-US" smtClean="0"/>
              <a:t>7/13/2018</a:t>
            </a:fld>
            <a:endParaRPr lang="en-US"/>
          </a:p>
        </p:txBody>
      </p:sp>
      <p:sp>
        <p:nvSpPr>
          <p:cNvPr id="4" name="Footer Placeholder 3">
            <a:extLst>
              <a:ext uri="{FF2B5EF4-FFF2-40B4-BE49-F238E27FC236}">
                <a16:creationId xmlns:a16="http://schemas.microsoft.com/office/drawing/2014/main" id="{56AADFDD-7D23-4D47-AE53-D4A4CC840DF6}"/>
              </a:ext>
            </a:extLst>
          </p:cNvPr>
          <p:cNvSpPr>
            <a:spLocks noGrp="1"/>
          </p:cNvSpPr>
          <p:nvPr>
            <p:ph type="ftr" sz="quarter" idx="11"/>
          </p:nvPr>
        </p:nvSpPr>
        <p:spPr/>
        <p:txBody>
          <a:bodyPr/>
          <a:lstStyle/>
          <a:p>
            <a:r>
              <a:rPr lang="en-US"/>
              <a:t>ec-18-0152-00-00EC</a:t>
            </a:r>
          </a:p>
        </p:txBody>
      </p:sp>
      <p:sp>
        <p:nvSpPr>
          <p:cNvPr id="5" name="Slide Number Placeholder 4">
            <a:extLst>
              <a:ext uri="{FF2B5EF4-FFF2-40B4-BE49-F238E27FC236}">
                <a16:creationId xmlns:a16="http://schemas.microsoft.com/office/drawing/2014/main" id="{62B263E9-EC1E-459A-B399-D008783FD112}"/>
              </a:ext>
            </a:extLst>
          </p:cNvPr>
          <p:cNvSpPr>
            <a:spLocks noGrp="1"/>
          </p:cNvSpPr>
          <p:nvPr>
            <p:ph type="sldNum" sz="quarter" idx="12"/>
          </p:nvPr>
        </p:nvSpPr>
        <p:spPr/>
        <p:txBody>
          <a:bodyPr/>
          <a:lstStyle/>
          <a:p>
            <a:fld id="{689237E1-79F7-4DDD-B4F0-2A9757F829D3}" type="slidenum">
              <a:rPr lang="en-US" smtClean="0"/>
              <a:t>‹#›</a:t>
            </a:fld>
            <a:endParaRPr lang="en-US"/>
          </a:p>
        </p:txBody>
      </p:sp>
    </p:spTree>
    <p:extLst>
      <p:ext uri="{BB962C8B-B14F-4D97-AF65-F5344CB8AC3E}">
        <p14:creationId xmlns:p14="http://schemas.microsoft.com/office/powerpoint/2010/main" val="3756208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1C019E-CC76-44C2-B690-673A3E5D5BD9}"/>
              </a:ext>
            </a:extLst>
          </p:cNvPr>
          <p:cNvSpPr>
            <a:spLocks noGrp="1"/>
          </p:cNvSpPr>
          <p:nvPr>
            <p:ph type="dt" sz="half" idx="10"/>
          </p:nvPr>
        </p:nvSpPr>
        <p:spPr/>
        <p:txBody>
          <a:bodyPr/>
          <a:lstStyle/>
          <a:p>
            <a:fld id="{BD135E83-CCFE-4C3D-9A35-6835ABCA50B0}" type="datetime1">
              <a:rPr lang="en-US" smtClean="0"/>
              <a:t>7/13/2018</a:t>
            </a:fld>
            <a:endParaRPr lang="en-US"/>
          </a:p>
        </p:txBody>
      </p:sp>
      <p:sp>
        <p:nvSpPr>
          <p:cNvPr id="3" name="Footer Placeholder 2">
            <a:extLst>
              <a:ext uri="{FF2B5EF4-FFF2-40B4-BE49-F238E27FC236}">
                <a16:creationId xmlns:a16="http://schemas.microsoft.com/office/drawing/2014/main" id="{C5930234-3D9A-4BEA-A107-8244B0E83045}"/>
              </a:ext>
            </a:extLst>
          </p:cNvPr>
          <p:cNvSpPr>
            <a:spLocks noGrp="1"/>
          </p:cNvSpPr>
          <p:nvPr>
            <p:ph type="ftr" sz="quarter" idx="11"/>
          </p:nvPr>
        </p:nvSpPr>
        <p:spPr/>
        <p:txBody>
          <a:bodyPr/>
          <a:lstStyle/>
          <a:p>
            <a:r>
              <a:rPr lang="en-US"/>
              <a:t>ec-18-0152-00-00EC</a:t>
            </a:r>
          </a:p>
        </p:txBody>
      </p:sp>
      <p:sp>
        <p:nvSpPr>
          <p:cNvPr id="4" name="Slide Number Placeholder 3">
            <a:extLst>
              <a:ext uri="{FF2B5EF4-FFF2-40B4-BE49-F238E27FC236}">
                <a16:creationId xmlns:a16="http://schemas.microsoft.com/office/drawing/2014/main" id="{C78A0634-DCA7-4396-9996-7FE5F7A89DA9}"/>
              </a:ext>
            </a:extLst>
          </p:cNvPr>
          <p:cNvSpPr>
            <a:spLocks noGrp="1"/>
          </p:cNvSpPr>
          <p:nvPr>
            <p:ph type="sldNum" sz="quarter" idx="12"/>
          </p:nvPr>
        </p:nvSpPr>
        <p:spPr/>
        <p:txBody>
          <a:bodyPr/>
          <a:lstStyle/>
          <a:p>
            <a:fld id="{689237E1-79F7-4DDD-B4F0-2A9757F829D3}" type="slidenum">
              <a:rPr lang="en-US" smtClean="0"/>
              <a:t>‹#›</a:t>
            </a:fld>
            <a:endParaRPr lang="en-US"/>
          </a:p>
        </p:txBody>
      </p:sp>
    </p:spTree>
    <p:extLst>
      <p:ext uri="{BB962C8B-B14F-4D97-AF65-F5344CB8AC3E}">
        <p14:creationId xmlns:p14="http://schemas.microsoft.com/office/powerpoint/2010/main" val="2781883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5132F-DF86-499D-8860-87BCF4AE98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31DAF6-BAF1-449E-96D7-3AC18C701A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8537D2-4837-4EEA-AF8B-BA0DB23BD5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1F49B9D-5C64-47C0-BCB6-DF4363DCDD56}"/>
              </a:ext>
            </a:extLst>
          </p:cNvPr>
          <p:cNvSpPr>
            <a:spLocks noGrp="1"/>
          </p:cNvSpPr>
          <p:nvPr>
            <p:ph type="dt" sz="half" idx="10"/>
          </p:nvPr>
        </p:nvSpPr>
        <p:spPr/>
        <p:txBody>
          <a:bodyPr/>
          <a:lstStyle/>
          <a:p>
            <a:fld id="{937783A2-FBC3-44FD-BA28-1FC73F5829CC}" type="datetime1">
              <a:rPr lang="en-US" smtClean="0"/>
              <a:t>7/13/2018</a:t>
            </a:fld>
            <a:endParaRPr lang="en-US"/>
          </a:p>
        </p:txBody>
      </p:sp>
      <p:sp>
        <p:nvSpPr>
          <p:cNvPr id="6" name="Footer Placeholder 5">
            <a:extLst>
              <a:ext uri="{FF2B5EF4-FFF2-40B4-BE49-F238E27FC236}">
                <a16:creationId xmlns:a16="http://schemas.microsoft.com/office/drawing/2014/main" id="{7023CA06-800C-4264-9FA4-5E446CCD91A1}"/>
              </a:ext>
            </a:extLst>
          </p:cNvPr>
          <p:cNvSpPr>
            <a:spLocks noGrp="1"/>
          </p:cNvSpPr>
          <p:nvPr>
            <p:ph type="ftr" sz="quarter" idx="11"/>
          </p:nvPr>
        </p:nvSpPr>
        <p:spPr/>
        <p:txBody>
          <a:bodyPr/>
          <a:lstStyle/>
          <a:p>
            <a:r>
              <a:rPr lang="en-US"/>
              <a:t>ec-18-0152-00-00EC</a:t>
            </a:r>
          </a:p>
        </p:txBody>
      </p:sp>
      <p:sp>
        <p:nvSpPr>
          <p:cNvPr id="7" name="Slide Number Placeholder 6">
            <a:extLst>
              <a:ext uri="{FF2B5EF4-FFF2-40B4-BE49-F238E27FC236}">
                <a16:creationId xmlns:a16="http://schemas.microsoft.com/office/drawing/2014/main" id="{6C1752F9-92D7-4F20-98B0-3DB559471B9E}"/>
              </a:ext>
            </a:extLst>
          </p:cNvPr>
          <p:cNvSpPr>
            <a:spLocks noGrp="1"/>
          </p:cNvSpPr>
          <p:nvPr>
            <p:ph type="sldNum" sz="quarter" idx="12"/>
          </p:nvPr>
        </p:nvSpPr>
        <p:spPr/>
        <p:txBody>
          <a:bodyPr/>
          <a:lstStyle/>
          <a:p>
            <a:fld id="{689237E1-79F7-4DDD-B4F0-2A9757F829D3}" type="slidenum">
              <a:rPr lang="en-US" smtClean="0"/>
              <a:t>‹#›</a:t>
            </a:fld>
            <a:endParaRPr lang="en-US"/>
          </a:p>
        </p:txBody>
      </p:sp>
    </p:spTree>
    <p:extLst>
      <p:ext uri="{BB962C8B-B14F-4D97-AF65-F5344CB8AC3E}">
        <p14:creationId xmlns:p14="http://schemas.microsoft.com/office/powerpoint/2010/main" val="1692085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C2660-4A35-40F9-9E4F-6995581790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C4F390-2C9C-4172-B6F1-8B65E62A91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14E899-4170-4538-A17D-3A4865F4EC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8B8BDB5-BCF2-4C0C-B08F-25A644C396A7}"/>
              </a:ext>
            </a:extLst>
          </p:cNvPr>
          <p:cNvSpPr>
            <a:spLocks noGrp="1"/>
          </p:cNvSpPr>
          <p:nvPr>
            <p:ph type="dt" sz="half" idx="10"/>
          </p:nvPr>
        </p:nvSpPr>
        <p:spPr/>
        <p:txBody>
          <a:bodyPr/>
          <a:lstStyle/>
          <a:p>
            <a:fld id="{D8EB80B8-FD7C-4580-B38C-DC8E95BCBE49}" type="datetime1">
              <a:rPr lang="en-US" smtClean="0"/>
              <a:t>7/13/2018</a:t>
            </a:fld>
            <a:endParaRPr lang="en-US"/>
          </a:p>
        </p:txBody>
      </p:sp>
      <p:sp>
        <p:nvSpPr>
          <p:cNvPr id="6" name="Footer Placeholder 5">
            <a:extLst>
              <a:ext uri="{FF2B5EF4-FFF2-40B4-BE49-F238E27FC236}">
                <a16:creationId xmlns:a16="http://schemas.microsoft.com/office/drawing/2014/main" id="{741D12DC-6FC4-42C9-9AB3-DC6806281441}"/>
              </a:ext>
            </a:extLst>
          </p:cNvPr>
          <p:cNvSpPr>
            <a:spLocks noGrp="1"/>
          </p:cNvSpPr>
          <p:nvPr>
            <p:ph type="ftr" sz="quarter" idx="11"/>
          </p:nvPr>
        </p:nvSpPr>
        <p:spPr/>
        <p:txBody>
          <a:bodyPr/>
          <a:lstStyle/>
          <a:p>
            <a:r>
              <a:rPr lang="en-US"/>
              <a:t>ec-18-0152-00-00EC</a:t>
            </a:r>
          </a:p>
        </p:txBody>
      </p:sp>
      <p:sp>
        <p:nvSpPr>
          <p:cNvPr id="7" name="Slide Number Placeholder 6">
            <a:extLst>
              <a:ext uri="{FF2B5EF4-FFF2-40B4-BE49-F238E27FC236}">
                <a16:creationId xmlns:a16="http://schemas.microsoft.com/office/drawing/2014/main" id="{2873CA87-5CA0-4CC1-A970-E6D1FF3F2E88}"/>
              </a:ext>
            </a:extLst>
          </p:cNvPr>
          <p:cNvSpPr>
            <a:spLocks noGrp="1"/>
          </p:cNvSpPr>
          <p:nvPr>
            <p:ph type="sldNum" sz="quarter" idx="12"/>
          </p:nvPr>
        </p:nvSpPr>
        <p:spPr/>
        <p:txBody>
          <a:bodyPr/>
          <a:lstStyle/>
          <a:p>
            <a:fld id="{689237E1-79F7-4DDD-B4F0-2A9757F829D3}" type="slidenum">
              <a:rPr lang="en-US" smtClean="0"/>
              <a:t>‹#›</a:t>
            </a:fld>
            <a:endParaRPr lang="en-US"/>
          </a:p>
        </p:txBody>
      </p:sp>
    </p:spTree>
    <p:extLst>
      <p:ext uri="{BB962C8B-B14F-4D97-AF65-F5344CB8AC3E}">
        <p14:creationId xmlns:p14="http://schemas.microsoft.com/office/powerpoint/2010/main" val="2992324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CC69BF-34A0-4FFC-AC29-5D7AB20B7B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BE5A018-5AFF-4EB5-AF9A-B990165F2F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2C3F1A-73E9-479B-BC92-D7D78D0218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D63538-7EDC-4F42-ABFD-D371A5CAFAE4}" type="datetime1">
              <a:rPr lang="en-US" smtClean="0"/>
              <a:t>7/13/2018</a:t>
            </a:fld>
            <a:endParaRPr lang="en-US"/>
          </a:p>
        </p:txBody>
      </p:sp>
      <p:sp>
        <p:nvSpPr>
          <p:cNvPr id="5" name="Footer Placeholder 4">
            <a:extLst>
              <a:ext uri="{FF2B5EF4-FFF2-40B4-BE49-F238E27FC236}">
                <a16:creationId xmlns:a16="http://schemas.microsoft.com/office/drawing/2014/main" id="{4E7C532A-B964-42AC-8866-ED70D2DED6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ec-18-0152-00-00EC</a:t>
            </a:r>
          </a:p>
        </p:txBody>
      </p:sp>
      <p:sp>
        <p:nvSpPr>
          <p:cNvPr id="6" name="Slide Number Placeholder 5">
            <a:extLst>
              <a:ext uri="{FF2B5EF4-FFF2-40B4-BE49-F238E27FC236}">
                <a16:creationId xmlns:a16="http://schemas.microsoft.com/office/drawing/2014/main" id="{22C41970-B563-411D-AB99-10E25EA8E7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9237E1-79F7-4DDD-B4F0-2A9757F829D3}" type="slidenum">
              <a:rPr lang="en-US" smtClean="0"/>
              <a:t>‹#›</a:t>
            </a:fld>
            <a:endParaRPr lang="en-US"/>
          </a:p>
        </p:txBody>
      </p:sp>
    </p:spTree>
    <p:extLst>
      <p:ext uri="{BB962C8B-B14F-4D97-AF65-F5344CB8AC3E}">
        <p14:creationId xmlns:p14="http://schemas.microsoft.com/office/powerpoint/2010/main" val="21477322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86C40-E8CA-4719-8FB8-A0CB9A644B35}"/>
              </a:ext>
            </a:extLst>
          </p:cNvPr>
          <p:cNvSpPr>
            <a:spLocks noGrp="1"/>
          </p:cNvSpPr>
          <p:nvPr>
            <p:ph type="ctrTitle"/>
          </p:nvPr>
        </p:nvSpPr>
        <p:spPr/>
        <p:txBody>
          <a:bodyPr/>
          <a:lstStyle/>
          <a:p>
            <a:r>
              <a:rPr lang="en-US" dirty="0"/>
              <a:t>2019 Electronic Media Distribution Issues</a:t>
            </a:r>
          </a:p>
        </p:txBody>
      </p:sp>
      <p:sp>
        <p:nvSpPr>
          <p:cNvPr id="3" name="Subtitle 2">
            <a:extLst>
              <a:ext uri="{FF2B5EF4-FFF2-40B4-BE49-F238E27FC236}">
                <a16:creationId xmlns:a16="http://schemas.microsoft.com/office/drawing/2014/main" id="{9197755A-03D0-445D-9F67-F2C41E5250E5}"/>
              </a:ext>
            </a:extLst>
          </p:cNvPr>
          <p:cNvSpPr>
            <a:spLocks noGrp="1"/>
          </p:cNvSpPr>
          <p:nvPr>
            <p:ph type="subTitle" idx="1"/>
          </p:nvPr>
        </p:nvSpPr>
        <p:spPr>
          <a:xfrm>
            <a:off x="1524000" y="3602037"/>
            <a:ext cx="9144000" cy="2536295"/>
          </a:xfrm>
        </p:spPr>
        <p:txBody>
          <a:bodyPr>
            <a:normAutofit fontScale="92500" lnSpcReduction="10000"/>
          </a:bodyPr>
          <a:lstStyle/>
          <a:p>
            <a:r>
              <a:rPr lang="en-US" dirty="0"/>
              <a:t>John D’Ambrosia</a:t>
            </a:r>
          </a:p>
          <a:p>
            <a:r>
              <a:rPr lang="en-US" dirty="0" err="1"/>
              <a:t>Futurewei</a:t>
            </a:r>
            <a:r>
              <a:rPr lang="en-US" dirty="0"/>
              <a:t>, Subsidiary of Huawei</a:t>
            </a:r>
          </a:p>
          <a:p>
            <a:r>
              <a:rPr lang="en-US" dirty="0"/>
              <a:t>July 13, 2018</a:t>
            </a:r>
          </a:p>
          <a:p>
            <a:endParaRPr lang="en-US" dirty="0"/>
          </a:p>
          <a:p>
            <a:r>
              <a:rPr lang="en-US" dirty="0"/>
              <a:t>IEEE 802 July 2018 Plenary</a:t>
            </a:r>
          </a:p>
          <a:p>
            <a:r>
              <a:rPr lang="en-US" dirty="0"/>
              <a:t>San Diego, CA, USA</a:t>
            </a:r>
          </a:p>
        </p:txBody>
      </p:sp>
      <p:sp>
        <p:nvSpPr>
          <p:cNvPr id="5" name="Footer Placeholder 4">
            <a:extLst>
              <a:ext uri="{FF2B5EF4-FFF2-40B4-BE49-F238E27FC236}">
                <a16:creationId xmlns:a16="http://schemas.microsoft.com/office/drawing/2014/main" id="{617820C6-20C7-4603-9672-BF6164919DF5}"/>
              </a:ext>
            </a:extLst>
          </p:cNvPr>
          <p:cNvSpPr>
            <a:spLocks noGrp="1"/>
          </p:cNvSpPr>
          <p:nvPr>
            <p:ph type="ftr" sz="quarter" idx="11"/>
          </p:nvPr>
        </p:nvSpPr>
        <p:spPr/>
        <p:txBody>
          <a:bodyPr/>
          <a:lstStyle/>
          <a:p>
            <a:r>
              <a:rPr lang="en-US"/>
              <a:t>ec-18-0152-00-00EC</a:t>
            </a:r>
          </a:p>
        </p:txBody>
      </p:sp>
      <p:sp>
        <p:nvSpPr>
          <p:cNvPr id="6" name="Slide Number Placeholder 5">
            <a:extLst>
              <a:ext uri="{FF2B5EF4-FFF2-40B4-BE49-F238E27FC236}">
                <a16:creationId xmlns:a16="http://schemas.microsoft.com/office/drawing/2014/main" id="{71BE48D7-36E6-4424-9B92-B4C1E04E8316}"/>
              </a:ext>
            </a:extLst>
          </p:cNvPr>
          <p:cNvSpPr>
            <a:spLocks noGrp="1"/>
          </p:cNvSpPr>
          <p:nvPr>
            <p:ph type="sldNum" sz="quarter" idx="12"/>
          </p:nvPr>
        </p:nvSpPr>
        <p:spPr/>
        <p:txBody>
          <a:bodyPr/>
          <a:lstStyle/>
          <a:p>
            <a:fld id="{689237E1-79F7-4DDD-B4F0-2A9757F829D3}" type="slidenum">
              <a:rPr lang="en-US" smtClean="0"/>
              <a:t>1</a:t>
            </a:fld>
            <a:endParaRPr lang="en-US"/>
          </a:p>
        </p:txBody>
      </p:sp>
    </p:spTree>
    <p:extLst>
      <p:ext uri="{BB962C8B-B14F-4D97-AF65-F5344CB8AC3E}">
        <p14:creationId xmlns:p14="http://schemas.microsoft.com/office/powerpoint/2010/main" val="3116136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49CDD-D14B-4FB5-BCD2-FC133A23D7EC}"/>
              </a:ext>
            </a:extLst>
          </p:cNvPr>
          <p:cNvSpPr>
            <a:spLocks noGrp="1"/>
          </p:cNvSpPr>
          <p:nvPr>
            <p:ph type="title"/>
          </p:nvPr>
        </p:nvSpPr>
        <p:spPr/>
        <p:txBody>
          <a:bodyPr/>
          <a:lstStyle/>
          <a:p>
            <a:r>
              <a:rPr lang="en-US" dirty="0"/>
              <a:t>Per Chair’s Guidelines</a:t>
            </a:r>
          </a:p>
        </p:txBody>
      </p:sp>
      <p:sp>
        <p:nvSpPr>
          <p:cNvPr id="3" name="Content Placeholder 2">
            <a:extLst>
              <a:ext uri="{FF2B5EF4-FFF2-40B4-BE49-F238E27FC236}">
                <a16:creationId xmlns:a16="http://schemas.microsoft.com/office/drawing/2014/main" id="{5068E060-1445-4A94-8307-582D2B7299DE}"/>
              </a:ext>
            </a:extLst>
          </p:cNvPr>
          <p:cNvSpPr>
            <a:spLocks noGrp="1"/>
          </p:cNvSpPr>
          <p:nvPr>
            <p:ph idx="1"/>
          </p:nvPr>
        </p:nvSpPr>
        <p:spPr/>
        <p:txBody>
          <a:bodyPr/>
          <a:lstStyle/>
          <a:p>
            <a:pPr marL="0" indent="0">
              <a:buNone/>
            </a:pPr>
            <a:r>
              <a:rPr lang="en-US" dirty="0"/>
              <a:t>2.3 Standards distribution in digital format </a:t>
            </a:r>
          </a:p>
          <a:p>
            <a:pPr marL="0" indent="0">
              <a:buNone/>
            </a:pPr>
            <a:r>
              <a:rPr lang="en-US" dirty="0"/>
              <a:t>The distribution contains at a minimum: a) All PDF files for IEEE 802 standards that are active, withdrawn or superseded, that have been published by September 30 anywhere on earth. </a:t>
            </a:r>
          </a:p>
          <a:p>
            <a:pPr marL="0" indent="0">
              <a:buNone/>
            </a:pPr>
            <a:r>
              <a:rPr lang="en-US" dirty="0"/>
              <a:t>Produced once a year, initial distribution at November plenary session and the current version is available for distribution during the plenary session.</a:t>
            </a:r>
          </a:p>
          <a:p>
            <a:pPr marL="0" indent="0">
              <a:buNone/>
            </a:pPr>
            <a:endParaRPr lang="en-US" dirty="0"/>
          </a:p>
        </p:txBody>
      </p:sp>
      <p:sp>
        <p:nvSpPr>
          <p:cNvPr id="4" name="Footer Placeholder 3">
            <a:extLst>
              <a:ext uri="{FF2B5EF4-FFF2-40B4-BE49-F238E27FC236}">
                <a16:creationId xmlns:a16="http://schemas.microsoft.com/office/drawing/2014/main" id="{C0B6C7C2-65C0-42B0-93D7-C07A39073303}"/>
              </a:ext>
            </a:extLst>
          </p:cNvPr>
          <p:cNvSpPr>
            <a:spLocks noGrp="1"/>
          </p:cNvSpPr>
          <p:nvPr>
            <p:ph type="ftr" sz="quarter" idx="11"/>
          </p:nvPr>
        </p:nvSpPr>
        <p:spPr/>
        <p:txBody>
          <a:bodyPr/>
          <a:lstStyle/>
          <a:p>
            <a:r>
              <a:rPr lang="en-US"/>
              <a:t>ec-18-0152-00-00EC</a:t>
            </a:r>
          </a:p>
        </p:txBody>
      </p:sp>
      <p:sp>
        <p:nvSpPr>
          <p:cNvPr id="5" name="Slide Number Placeholder 4">
            <a:extLst>
              <a:ext uri="{FF2B5EF4-FFF2-40B4-BE49-F238E27FC236}">
                <a16:creationId xmlns:a16="http://schemas.microsoft.com/office/drawing/2014/main" id="{ABC98988-DDAA-40A0-853C-231EACECE6B4}"/>
              </a:ext>
            </a:extLst>
          </p:cNvPr>
          <p:cNvSpPr>
            <a:spLocks noGrp="1"/>
          </p:cNvSpPr>
          <p:nvPr>
            <p:ph type="sldNum" sz="quarter" idx="12"/>
          </p:nvPr>
        </p:nvSpPr>
        <p:spPr/>
        <p:txBody>
          <a:bodyPr/>
          <a:lstStyle/>
          <a:p>
            <a:fld id="{689237E1-79F7-4DDD-B4F0-2A9757F829D3}" type="slidenum">
              <a:rPr lang="en-US" smtClean="0"/>
              <a:t>2</a:t>
            </a:fld>
            <a:endParaRPr lang="en-US"/>
          </a:p>
        </p:txBody>
      </p:sp>
    </p:spTree>
    <p:extLst>
      <p:ext uri="{BB962C8B-B14F-4D97-AF65-F5344CB8AC3E}">
        <p14:creationId xmlns:p14="http://schemas.microsoft.com/office/powerpoint/2010/main" val="3707940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8068C-7FC7-40A4-BF59-8ECCE77B7D45}"/>
              </a:ext>
            </a:extLst>
          </p:cNvPr>
          <p:cNvSpPr>
            <a:spLocks noGrp="1"/>
          </p:cNvSpPr>
          <p:nvPr>
            <p:ph type="title"/>
          </p:nvPr>
        </p:nvSpPr>
        <p:spPr/>
        <p:txBody>
          <a:bodyPr/>
          <a:lstStyle/>
          <a:p>
            <a:r>
              <a:rPr lang="en-US" dirty="0"/>
              <a:t>2019 Challenge	</a:t>
            </a:r>
          </a:p>
        </p:txBody>
      </p:sp>
      <p:sp>
        <p:nvSpPr>
          <p:cNvPr id="3" name="Content Placeholder 2">
            <a:extLst>
              <a:ext uri="{FF2B5EF4-FFF2-40B4-BE49-F238E27FC236}">
                <a16:creationId xmlns:a16="http://schemas.microsoft.com/office/drawing/2014/main" id="{15592480-B7DB-4FD2-94DA-1D99FEE8364C}"/>
              </a:ext>
            </a:extLst>
          </p:cNvPr>
          <p:cNvSpPr>
            <a:spLocks noGrp="1"/>
          </p:cNvSpPr>
          <p:nvPr>
            <p:ph idx="1"/>
          </p:nvPr>
        </p:nvSpPr>
        <p:spPr/>
        <p:txBody>
          <a:bodyPr/>
          <a:lstStyle/>
          <a:p>
            <a:r>
              <a:rPr lang="en-US" dirty="0"/>
              <a:t>Nov 2018 Plenary is in Bangkok, Thailand.</a:t>
            </a:r>
          </a:p>
          <a:p>
            <a:r>
              <a:rPr lang="en-US" dirty="0"/>
              <a:t>Minimum of 3 weeks to get electronic media through customs.</a:t>
            </a:r>
          </a:p>
          <a:p>
            <a:r>
              <a:rPr lang="en-US" dirty="0"/>
              <a:t>Based on schedule analysis – </a:t>
            </a:r>
          </a:p>
          <a:p>
            <a:pPr lvl="1"/>
            <a:r>
              <a:rPr lang="en-US" dirty="0"/>
              <a:t>Need to release media image on Oct 1 –  Challenge, based on need to include all publications up to Sept 30</a:t>
            </a:r>
          </a:p>
          <a:p>
            <a:pPr lvl="1"/>
            <a:r>
              <a:rPr lang="en-US" dirty="0"/>
              <a:t>Current input is no publications between Sept 12  to Sept 30.  Reviewing to see if any others might get pulled in.</a:t>
            </a:r>
          </a:p>
          <a:p>
            <a:r>
              <a:rPr lang="en-US" dirty="0"/>
              <a:t>Issue will happen again</a:t>
            </a:r>
          </a:p>
          <a:p>
            <a:pPr lvl="1"/>
            <a:r>
              <a:rPr lang="en-US" dirty="0"/>
              <a:t>Nov 2019 – Hawaii</a:t>
            </a:r>
          </a:p>
          <a:p>
            <a:pPr lvl="1"/>
            <a:r>
              <a:rPr lang="en-US" dirty="0"/>
              <a:t>Nov 2020 – Bangkok, Thailand</a:t>
            </a:r>
          </a:p>
          <a:p>
            <a:pPr lvl="1"/>
            <a:endParaRPr lang="en-US" dirty="0"/>
          </a:p>
        </p:txBody>
      </p:sp>
      <p:sp>
        <p:nvSpPr>
          <p:cNvPr id="4" name="Footer Placeholder 3">
            <a:extLst>
              <a:ext uri="{FF2B5EF4-FFF2-40B4-BE49-F238E27FC236}">
                <a16:creationId xmlns:a16="http://schemas.microsoft.com/office/drawing/2014/main" id="{B2C0C7BC-D834-4C70-8DBD-221D4ACEE9EA}"/>
              </a:ext>
            </a:extLst>
          </p:cNvPr>
          <p:cNvSpPr>
            <a:spLocks noGrp="1"/>
          </p:cNvSpPr>
          <p:nvPr>
            <p:ph type="ftr" sz="quarter" idx="11"/>
          </p:nvPr>
        </p:nvSpPr>
        <p:spPr/>
        <p:txBody>
          <a:bodyPr/>
          <a:lstStyle/>
          <a:p>
            <a:r>
              <a:rPr lang="en-US"/>
              <a:t>ec-18-0152-00-00EC</a:t>
            </a:r>
          </a:p>
        </p:txBody>
      </p:sp>
      <p:sp>
        <p:nvSpPr>
          <p:cNvPr id="5" name="Slide Number Placeholder 4">
            <a:extLst>
              <a:ext uri="{FF2B5EF4-FFF2-40B4-BE49-F238E27FC236}">
                <a16:creationId xmlns:a16="http://schemas.microsoft.com/office/drawing/2014/main" id="{C94C708B-0BDA-429F-A03C-6D526B10A75F}"/>
              </a:ext>
            </a:extLst>
          </p:cNvPr>
          <p:cNvSpPr>
            <a:spLocks noGrp="1"/>
          </p:cNvSpPr>
          <p:nvPr>
            <p:ph type="sldNum" sz="quarter" idx="12"/>
          </p:nvPr>
        </p:nvSpPr>
        <p:spPr/>
        <p:txBody>
          <a:bodyPr/>
          <a:lstStyle/>
          <a:p>
            <a:fld id="{689237E1-79F7-4DDD-B4F0-2A9757F829D3}" type="slidenum">
              <a:rPr lang="en-US" smtClean="0"/>
              <a:t>3</a:t>
            </a:fld>
            <a:endParaRPr lang="en-US"/>
          </a:p>
        </p:txBody>
      </p:sp>
    </p:spTree>
    <p:extLst>
      <p:ext uri="{BB962C8B-B14F-4D97-AF65-F5344CB8AC3E}">
        <p14:creationId xmlns:p14="http://schemas.microsoft.com/office/powerpoint/2010/main" val="1539618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CA34-2DBD-4315-85BF-DA6364D7F0AE}"/>
              </a:ext>
            </a:extLst>
          </p:cNvPr>
          <p:cNvSpPr>
            <a:spLocks noGrp="1"/>
          </p:cNvSpPr>
          <p:nvPr>
            <p:ph type="title"/>
          </p:nvPr>
        </p:nvSpPr>
        <p:spPr/>
        <p:txBody>
          <a:bodyPr/>
          <a:lstStyle/>
          <a:p>
            <a:r>
              <a:rPr lang="en-US" dirty="0"/>
              <a:t>Proposed Changes</a:t>
            </a:r>
          </a:p>
        </p:txBody>
      </p:sp>
      <p:sp>
        <p:nvSpPr>
          <p:cNvPr id="3" name="Content Placeholder 2">
            <a:extLst>
              <a:ext uri="{FF2B5EF4-FFF2-40B4-BE49-F238E27FC236}">
                <a16:creationId xmlns:a16="http://schemas.microsoft.com/office/drawing/2014/main" id="{5F4F6A76-0023-4B0D-8DD1-FC7128B80E0B}"/>
              </a:ext>
            </a:extLst>
          </p:cNvPr>
          <p:cNvSpPr>
            <a:spLocks noGrp="1"/>
          </p:cNvSpPr>
          <p:nvPr>
            <p:ph idx="1"/>
          </p:nvPr>
        </p:nvSpPr>
        <p:spPr/>
        <p:txBody>
          <a:bodyPr>
            <a:normAutofit fontScale="92500" lnSpcReduction="20000"/>
          </a:bodyPr>
          <a:lstStyle/>
          <a:p>
            <a:r>
              <a:rPr lang="en-US" dirty="0"/>
              <a:t>Recording Secretary requests flexibility on electronic media distribution to determine best meeting(s) for initial distribution</a:t>
            </a:r>
          </a:p>
          <a:p>
            <a:pPr lvl="1"/>
            <a:r>
              <a:rPr lang="en-US" dirty="0"/>
              <a:t>Allow electronic media distribution at 	</a:t>
            </a:r>
          </a:p>
          <a:p>
            <a:pPr lvl="2"/>
            <a:r>
              <a:rPr lang="en-US" dirty="0"/>
              <a:t>Nov Plenary</a:t>
            </a:r>
          </a:p>
          <a:p>
            <a:pPr lvl="2"/>
            <a:r>
              <a:rPr lang="en-US" dirty="0"/>
              <a:t>Jan Interim (might be multiple meetings)</a:t>
            </a:r>
          </a:p>
          <a:p>
            <a:pPr lvl="2"/>
            <a:r>
              <a:rPr lang="en-US" dirty="0"/>
              <a:t>Mar Plenary</a:t>
            </a:r>
          </a:p>
          <a:p>
            <a:pPr>
              <a:tabLst>
                <a:tab pos="2573338" algn="l"/>
              </a:tabLst>
            </a:pPr>
            <a:r>
              <a:rPr lang="en-US" dirty="0"/>
              <a:t>Recommended changes to Chair’s Guideline</a:t>
            </a:r>
          </a:p>
          <a:p>
            <a:pPr marL="457200" lvl="1" indent="0">
              <a:buNone/>
            </a:pPr>
            <a:r>
              <a:rPr lang="en-US" dirty="0"/>
              <a:t>Nominally, there will be an annual production with initial distribution at meeting determined by Recording Secretary (November plenary session, Jan Interim sessions, March plenary session) with the current version available at subsequent plenary sessions until the next annual production. </a:t>
            </a:r>
          </a:p>
          <a:p>
            <a:pPr marL="457200" lvl="1" indent="0">
              <a:buNone/>
            </a:pPr>
            <a:endParaRPr lang="en-US" dirty="0"/>
          </a:p>
          <a:p>
            <a:pPr marL="457200" lvl="1" indent="0">
              <a:buNone/>
            </a:pPr>
            <a:r>
              <a:rPr lang="en-US" dirty="0"/>
              <a:t>The distribution contains at a minimum: a) All PDF files for IEEE 802 standards that are active, withdrawn or superseded, that have been published 35 days prior to the initial distribution.   </a:t>
            </a:r>
          </a:p>
          <a:p>
            <a:pPr>
              <a:tabLst>
                <a:tab pos="2573338" algn="l"/>
              </a:tabLst>
            </a:pPr>
            <a:endParaRPr lang="en-US" dirty="0"/>
          </a:p>
          <a:p>
            <a:pPr lvl="1">
              <a:tabLst>
                <a:tab pos="2573338" algn="l"/>
              </a:tabLst>
            </a:pPr>
            <a:endParaRPr lang="en-US" dirty="0"/>
          </a:p>
        </p:txBody>
      </p:sp>
      <p:sp>
        <p:nvSpPr>
          <p:cNvPr id="4" name="Footer Placeholder 3">
            <a:extLst>
              <a:ext uri="{FF2B5EF4-FFF2-40B4-BE49-F238E27FC236}">
                <a16:creationId xmlns:a16="http://schemas.microsoft.com/office/drawing/2014/main" id="{F3472589-9C32-4340-B33B-0BDBBD42BB45}"/>
              </a:ext>
            </a:extLst>
          </p:cNvPr>
          <p:cNvSpPr>
            <a:spLocks noGrp="1"/>
          </p:cNvSpPr>
          <p:nvPr>
            <p:ph type="ftr" sz="quarter" idx="11"/>
          </p:nvPr>
        </p:nvSpPr>
        <p:spPr/>
        <p:txBody>
          <a:bodyPr/>
          <a:lstStyle/>
          <a:p>
            <a:r>
              <a:rPr lang="en-US"/>
              <a:t>ec-18-0152-00-00EC</a:t>
            </a:r>
          </a:p>
        </p:txBody>
      </p:sp>
      <p:sp>
        <p:nvSpPr>
          <p:cNvPr id="5" name="Slide Number Placeholder 4">
            <a:extLst>
              <a:ext uri="{FF2B5EF4-FFF2-40B4-BE49-F238E27FC236}">
                <a16:creationId xmlns:a16="http://schemas.microsoft.com/office/drawing/2014/main" id="{3D5F30DE-63CD-42AB-A354-9FADC1537EF9}"/>
              </a:ext>
            </a:extLst>
          </p:cNvPr>
          <p:cNvSpPr>
            <a:spLocks noGrp="1"/>
          </p:cNvSpPr>
          <p:nvPr>
            <p:ph type="sldNum" sz="quarter" idx="12"/>
          </p:nvPr>
        </p:nvSpPr>
        <p:spPr/>
        <p:txBody>
          <a:bodyPr/>
          <a:lstStyle/>
          <a:p>
            <a:fld id="{689237E1-79F7-4DDD-B4F0-2A9757F829D3}" type="slidenum">
              <a:rPr lang="en-US" smtClean="0"/>
              <a:t>4</a:t>
            </a:fld>
            <a:endParaRPr lang="en-US"/>
          </a:p>
        </p:txBody>
      </p:sp>
    </p:spTree>
    <p:extLst>
      <p:ext uri="{BB962C8B-B14F-4D97-AF65-F5344CB8AC3E}">
        <p14:creationId xmlns:p14="http://schemas.microsoft.com/office/powerpoint/2010/main" val="704515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TotalTime>
  <Words>214</Words>
  <Application>Microsoft Office PowerPoint</Application>
  <PresentationFormat>Widescreen</PresentationFormat>
  <Paragraphs>38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2019 Electronic Media Distribution Issues</vt:lpstr>
      <vt:lpstr>Per Chair’s Guidelines</vt:lpstr>
      <vt:lpstr>2019 Challenge </vt:lpstr>
      <vt:lpstr>Proposed Changes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Electronic Media Distribution Issues</dc:title>
  <dc:creator>John DAmbrosia</dc:creator>
  <cp:lastModifiedBy>John DAmbrosia</cp:lastModifiedBy>
  <cp:revision>6</cp:revision>
  <dcterms:created xsi:type="dcterms:W3CDTF">2018-07-13T14:47:49Z</dcterms:created>
  <dcterms:modified xsi:type="dcterms:W3CDTF">2018-07-13T18:06:06Z</dcterms:modified>
</cp:coreProperties>
</file>