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4"/>
  </p:notesMasterIdLst>
  <p:handoutMasterIdLst>
    <p:handoutMasterId r:id="rId5"/>
  </p:handoutMasterIdLst>
  <p:sldIdLst>
    <p:sldId id="375"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605" autoAdjust="0"/>
    <p:restoredTop sz="96096" autoAdjust="0"/>
  </p:normalViewPr>
  <p:slideViewPr>
    <p:cSldViewPr showGuides="1">
      <p:cViewPr varScale="1">
        <p:scale>
          <a:sx n="114" d="100"/>
          <a:sy n="114" d="100"/>
        </p:scale>
        <p:origin x="2304" y="96"/>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dirty="0"/>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dirty="0"/>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dirty="0"/>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dirty="0"/>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dirty="0"/>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dirty="0"/>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dirty="0"/>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dirty="0"/>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23303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ec-16-0XXX-00</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dirty="0">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dirty="0">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ec-18-0149-00</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dirty="0">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dirty="0">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dirty="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dirty="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A7948-F264-4120-A662-0508DD24576E}"/>
              </a:ext>
            </a:extLst>
          </p:cNvPr>
          <p:cNvSpPr>
            <a:spLocks noGrp="1"/>
          </p:cNvSpPr>
          <p:nvPr>
            <p:ph type="title"/>
          </p:nvPr>
        </p:nvSpPr>
        <p:spPr>
          <a:xfrm>
            <a:off x="228600" y="404813"/>
            <a:ext cx="8534400" cy="792162"/>
          </a:xfrm>
        </p:spPr>
        <p:txBody>
          <a:bodyPr/>
          <a:lstStyle/>
          <a:p>
            <a:r>
              <a:rPr lang="en-US" sz="2400" dirty="0"/>
              <a:t>Motion – Formation of sub-1GHz Coexistence Study Group</a:t>
            </a:r>
          </a:p>
        </p:txBody>
      </p:sp>
      <p:sp>
        <p:nvSpPr>
          <p:cNvPr id="3" name="Content Placeholder 2">
            <a:extLst>
              <a:ext uri="{FF2B5EF4-FFF2-40B4-BE49-F238E27FC236}">
                <a16:creationId xmlns:a16="http://schemas.microsoft.com/office/drawing/2014/main" id="{86B5E530-3A97-45FD-8582-310D7BF98621}"/>
              </a:ext>
            </a:extLst>
          </p:cNvPr>
          <p:cNvSpPr>
            <a:spLocks noGrp="1"/>
          </p:cNvSpPr>
          <p:nvPr>
            <p:ph idx="1"/>
          </p:nvPr>
        </p:nvSpPr>
        <p:spPr>
          <a:xfrm>
            <a:off x="250825" y="1341438"/>
            <a:ext cx="8512176" cy="5135562"/>
          </a:xfrm>
        </p:spPr>
        <p:txBody>
          <a:bodyPr/>
          <a:lstStyle/>
          <a:p>
            <a:pPr marL="0" indent="0">
              <a:buNone/>
            </a:pPr>
            <a:r>
              <a:rPr lang="en-US" sz="1800" u="sng" dirty="0"/>
              <a:t>Motion</a:t>
            </a:r>
          </a:p>
          <a:p>
            <a:r>
              <a:rPr lang="en-US" sz="1800" dirty="0"/>
              <a:t>Approve the formation of the 802.19 sub-1GHz Coexistence study group to consider development of a Project Authorization Request (PAR) and Criteria for Standards Development (CSD) responses.</a:t>
            </a:r>
          </a:p>
          <a:p>
            <a:r>
              <a:rPr lang="en-US" sz="1800" dirty="0"/>
              <a:t>Move:	Steve Shellhammer</a:t>
            </a:r>
          </a:p>
          <a:p>
            <a:r>
              <a:rPr lang="en-US" sz="1800" dirty="0"/>
              <a:t>Second:	Subir Das</a:t>
            </a:r>
          </a:p>
          <a:p>
            <a:r>
              <a:rPr lang="en-US" sz="1800" dirty="0"/>
              <a:t>Y/N/A: 	</a:t>
            </a:r>
          </a:p>
          <a:p>
            <a:pPr marL="0" indent="0">
              <a:buNone/>
            </a:pPr>
            <a:r>
              <a:rPr lang="en-US" sz="1800" u="sng" dirty="0"/>
              <a:t>Background Information</a:t>
            </a:r>
          </a:p>
          <a:p>
            <a:pPr marL="285750" indent="-285750">
              <a:buFont typeface="Arial" panose="020B0604020202020204" pitchFamily="34" charset="0"/>
              <a:buChar char="•"/>
            </a:pPr>
            <a:r>
              <a:rPr lang="en-US" sz="1800" dirty="0"/>
              <a:t>The sub-1GHz Coexistence Interest Group has met for several sessions.  The group has decided that they think there is an opportunity to develop a Recommended Practice on Coexistence between 802.11ah and 802.15.4g. The Study Group will likely focus on those two standards. The exact scope of the work will be developed by the Study Group.</a:t>
            </a:r>
          </a:p>
          <a:p>
            <a:pPr marL="285750" indent="-285750">
              <a:buFont typeface="Arial" panose="020B0604020202020204" pitchFamily="34" charset="0"/>
              <a:buChar char="•"/>
            </a:pPr>
            <a:r>
              <a:rPr lang="en-US" sz="1800" dirty="0"/>
              <a:t>Vote in the WG:</a:t>
            </a:r>
          </a:p>
          <a:p>
            <a:pPr lvl="1" fontAlgn="auto">
              <a:spcBef>
                <a:spcPts val="0"/>
              </a:spcBef>
              <a:spcAft>
                <a:spcPts val="0"/>
              </a:spcAft>
              <a:buFont typeface="Arial" panose="020B0604020202020204" pitchFamily="34" charset="0"/>
              <a:buChar char="•"/>
              <a:defRPr/>
            </a:pPr>
            <a:r>
              <a:rPr lang="en-US" sz="1800" dirty="0"/>
              <a:t>Form the sub-1GHz Coexistence Study Group (y/n/a): 9/0/1</a:t>
            </a:r>
          </a:p>
        </p:txBody>
      </p:sp>
    </p:spTree>
    <p:extLst>
      <p:ext uri="{BB962C8B-B14F-4D97-AF65-F5344CB8AC3E}">
        <p14:creationId xmlns:p14="http://schemas.microsoft.com/office/powerpoint/2010/main" val="312376245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1190</TotalTime>
  <Words>42</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ＭＳ Ｐゴシック</vt:lpstr>
      <vt:lpstr>Arial</vt:lpstr>
      <vt:lpstr>Title slide</vt:lpstr>
      <vt:lpstr>Title only</vt:lpstr>
      <vt:lpstr>Motion – Formation of sub-1GHz Coexistence Study Group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Steve Shellhammer</cp:lastModifiedBy>
  <cp:revision>109</cp:revision>
  <dcterms:created xsi:type="dcterms:W3CDTF">2017-02-01T20:21:43Z</dcterms:created>
  <dcterms:modified xsi:type="dcterms:W3CDTF">2018-07-13T03:02:58Z</dcterms:modified>
</cp:coreProperties>
</file>