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6" r:id="rId3"/>
    <p:sldId id="418" r:id="rId4"/>
    <p:sldId id="413" r:id="rId5"/>
    <p:sldId id="402" r:id="rId6"/>
    <p:sldId id="419" r:id="rId7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3" autoAdjust="0"/>
    <p:restoredTop sz="95501" autoAdjust="0"/>
  </p:normalViewPr>
  <p:slideViewPr>
    <p:cSldViewPr>
      <p:cViewPr varScale="1">
        <p:scale>
          <a:sx n="81" d="100"/>
          <a:sy n="81" d="100"/>
        </p:scale>
        <p:origin x="102" y="6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12-Jul-18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 Plenary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 Plenary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93775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Closing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 18/0144r00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133-00-00EC-how-can-ieee-802-get-to-a-single-voice-for-6ghz-band.ppt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8-09-0000-teleconference-call-in-info.ppt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2018 Plenary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EC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2018-03-09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0651247"/>
              </p:ext>
            </p:extLst>
          </p:nvPr>
        </p:nvGraphicFramePr>
        <p:xfrm>
          <a:off x="520700" y="3614738"/>
          <a:ext cx="80327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4" imgW="8253286" imgH="2534496" progId="Word.Document.8">
                  <p:embed/>
                </p:oleObj>
              </mc:Choice>
              <mc:Fallback>
                <p:oleObj name="Document" r:id="rId4" imgW="8253286" imgH="25344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3614738"/>
                        <a:ext cx="8032750" cy="2462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8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Discussed Items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96912" y="1143000"/>
            <a:ext cx="8231187" cy="44180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EU activities status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Good discussion of what is happening in BRAN and also some ITS/rail discussions, which include 802.11p.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Ofcom consultation on WRC-19 agenda items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Good initial draft comment points, and will work on comments moving forward.</a:t>
            </a:r>
            <a:endParaRPr lang="en-US" altLang="en-US" sz="1600" dirty="0"/>
          </a:p>
          <a:p>
            <a:pPr marL="514350" lvl="1" indent="0">
              <a:spcBef>
                <a:spcPts val="600"/>
              </a:spcBef>
            </a:pPr>
            <a:endParaRPr lang="en-US" alt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FCC NPRM, Expanding Flexible Use of 3.7 to 4.2GHz Band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Not much on ‘unlicensed’ so RR_TAG initially not a lot of interest.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Though 802.24 may have some inputs to consider,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and could this NPRM touch what was presented in 802.11 WNG on using data bases to gain more spectrum, tbd. </a:t>
            </a:r>
          </a:p>
          <a:p>
            <a:pPr marL="514350" lvl="1" indent="0">
              <a:spcBef>
                <a:spcPts val="600"/>
              </a:spcBef>
            </a:pPr>
            <a:r>
              <a:rPr lang="en-US" altLang="en-US" sz="1800" dirty="0"/>
              <a:t>	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Google Waiver request, increased power at 60GHz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Reviewed their feedback on our comments and maybe more to it than what they are saying. Will be looking at an ex-</a:t>
            </a:r>
            <a:r>
              <a:rPr lang="en-US" altLang="en-US" sz="1600" dirty="0" err="1"/>
              <a:t>parte</a:t>
            </a:r>
            <a:r>
              <a:rPr lang="en-US" altLang="en-US" sz="1600" dirty="0"/>
              <a:t> to their reply.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9700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2018 Plenary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D4719-137C-4A76-AB40-C3E6493E1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406844"/>
            <a:ext cx="7770813" cy="1065213"/>
          </a:xfrm>
        </p:spPr>
        <p:txBody>
          <a:bodyPr/>
          <a:lstStyle/>
          <a:p>
            <a:r>
              <a:rPr lang="en-US" altLang="en-US" sz="2400" dirty="0"/>
              <a:t>IEEE 802 – Can we get to a Single Voice on 6 (5-7)GHz?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84B1B-7261-46A7-8503-8E05CE54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143000"/>
            <a:ext cx="8142288" cy="51427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Sunday, chairs of 802.11, 802.15, 802.18, 802.19 and others met to discuss the topic.  Here is a link to what was reviewed,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>
                <a:hlinkClick r:id="rId2"/>
              </a:rPr>
              <a:t>https://mentor.ieee.org/802-ec/dcn/18/ec-18-0133-00-00EC-how-can-ieee-802-get-to-a-single-voice-for-6ghz-band.pptx</a:t>
            </a:r>
            <a:r>
              <a:rPr lang="en-US" sz="1100" dirty="0"/>
              <a:t> </a:t>
            </a:r>
          </a:p>
          <a:p>
            <a:pPr marL="0" indent="0"/>
            <a:r>
              <a:rPr lang="en-US" sz="1800" dirty="0"/>
              <a:t>Next steps :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802.19/802.11ax, will work through the 802.11ax coexistence document through the process so it is updated, passes 802.19 and can be in an upcoming 802.11ax letter ballot.   (802.18 will stay involved)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Was introduced at the 802.11ax Wednesday AM 1 meeting, several points brought up.  They will be working  on it more at September Interim.  </a:t>
            </a:r>
          </a:p>
          <a:p>
            <a:pPr marL="914400" lvl="2" indent="0"/>
            <a:endParaRPr lang="en-US" sz="900" dirty="0"/>
          </a:p>
          <a:p>
            <a:pPr>
              <a:buFont typeface="+mj-lt"/>
              <a:buAutoNum type="arabicPeriod"/>
            </a:pPr>
            <a:r>
              <a:rPr lang="en-US" sz="1600" dirty="0"/>
              <a:t>Once the 802.11ax coexistence document is finished up, this will start next phase of defining the voice from IEEE 802 as a whole, that can be used on the NPRM.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Until the NPRM actually comes out, we will not be sure what is in them exactly to know just how to do final comments, assuming we have a direction on voice from 802.</a:t>
            </a:r>
            <a:endParaRPr lang="en-US" sz="1050" dirty="0"/>
          </a:p>
          <a:p>
            <a:pPr lvl="5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+mj-lt"/>
              <a:buAutoNum type="arabicPeriod"/>
            </a:pPr>
            <a:r>
              <a:rPr lang="en-US" sz="1600" dirty="0"/>
              <a:t>Timing update</a:t>
            </a:r>
            <a:r>
              <a:rPr lang="en-US" sz="1600" b="0" dirty="0"/>
              <a:t>.  Until the NPRM is published in the Federal Register, no way to speculate very close the date comments will be due.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Learned this week October FCC open meeting is the latest word of when we may see the NPRM, not likely September as earlier indications.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51D5F-6254-420B-A513-B7064E6D93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AEB9B-ED3F-44BE-8AEE-6E167BF810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735A63-C8D6-4957-9AA7-3481227E78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 Plenary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336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94C2B-D5E0-4AF1-AD4E-C517DC658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34987"/>
          </a:xfrm>
        </p:spPr>
        <p:txBody>
          <a:bodyPr/>
          <a:lstStyle/>
          <a:p>
            <a:r>
              <a:rPr lang="en-US" altLang="en-US" sz="2400" dirty="0"/>
              <a:t>Actions required from this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8BCD0-7B04-453F-BBBD-9B95EA5CD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220787"/>
            <a:ext cx="8218488" cy="4113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Ofcom consultation comments before 13 September deadline.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Review the NPRM on 3.7 – 4.2 GHz in more detail once final is available.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Google Waiver request for higher power for their system at 60GHz,  work on ex </a:t>
            </a:r>
            <a:r>
              <a:rPr lang="en-US" altLang="en-US" sz="1800" dirty="0" err="1"/>
              <a:t>parte</a:t>
            </a:r>
            <a:r>
              <a:rPr lang="en-US" altLang="en-US" sz="1800" dirty="0"/>
              <a:t> to their reply </a:t>
            </a:r>
            <a:r>
              <a:rPr lang="en-US" altLang="en-US" sz="1800"/>
              <a:t>to us, to send to the FCC.  </a:t>
            </a:r>
            <a:endParaRPr lang="en-US" alt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SA has more edits coming on their Position Statement on Additional Spectrum for us to review.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EU position statement on spectrum , need to investigate where it is at.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Stay on top of 6 (5-7) GHz and single voice from IEEE 802.  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Stay on top of 802.11 WNG proposal on Future of Unlicensed Spectrum.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F14653-D991-4A64-A9C2-C3DE75CC35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11BAC-E9EC-4BAE-A842-FB61F35CFE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BCD66A-50EE-4341-BAFE-371E4332C7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 Plenary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07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0319"/>
            <a:ext cx="7770813" cy="643327"/>
          </a:xfrm>
        </p:spPr>
        <p:txBody>
          <a:bodyPr/>
          <a:lstStyle/>
          <a:p>
            <a:r>
              <a:rPr lang="en-US" sz="2400" dirty="0"/>
              <a:t>802.18 next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994" y="1233646"/>
            <a:ext cx="81153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next face to face meeting of the 802.18 RR-TAG will be at the IEEE 802 Interim 11-13 Sept 2018 at the Hilton Waikoloa Village, Kona, HI, USA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Usual time slots, Tuesday AM2 and Thursday AM1 (-2)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Next teleconference: 19 July 2018 – </a:t>
            </a:r>
            <a:r>
              <a:rPr lang="en-US" sz="2000" i="1" u="sng" dirty="0"/>
              <a:t>15:00-15:55</a:t>
            </a:r>
            <a:r>
              <a:rPr lang="en-US" sz="2000" dirty="0"/>
              <a:t> ET</a:t>
            </a:r>
            <a:endParaRPr lang="en-US" sz="2000" dirty="0">
              <a:highlight>
                <a:srgbClr val="FFFF00"/>
              </a:highlight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Call in info: </a:t>
            </a:r>
            <a:r>
              <a:rPr lang="en-US" sz="1800" dirty="0">
                <a:hlinkClick r:id="rId2"/>
              </a:rPr>
              <a:t>https://mentor.ieee.org/802.18/dcn/16/18-16-0038-09-0000-teleconference-call-in-info.pptx</a:t>
            </a:r>
            <a:r>
              <a:rPr lang="en-US" sz="1800" dirty="0"/>
              <a:t>  or the latest. </a:t>
            </a:r>
            <a:endParaRPr lang="en-US" sz="18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changes/cancellations will be sent out to the 802.18 list server.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 Plenary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679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8BCD0-7B04-453F-BBBD-9B95EA5CD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524000"/>
            <a:ext cx="7770813" cy="4113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F14653-D991-4A64-A9C2-C3DE75CC35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11BAC-E9EC-4BAE-A842-FB61F35CFE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BCD66A-50EE-4341-BAFE-371E4332C7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 Plenary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65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66721</TotalTime>
  <Words>645</Words>
  <Application>Microsoft Office PowerPoint</Application>
  <PresentationFormat>On-screen Show (4:3)</PresentationFormat>
  <Paragraphs>75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IEEE 802.18 RR-TAG EC Closing Report</vt:lpstr>
      <vt:lpstr>802.18 Discussed Items</vt:lpstr>
      <vt:lpstr>IEEE 802 – Can we get to a Single Voice on 6 (5-7)GHz?</vt:lpstr>
      <vt:lpstr>Actions required from this week</vt:lpstr>
      <vt:lpstr>802.18 next meetings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395</cp:revision>
  <cp:lastPrinted>2017-08-03T16:59:47Z</cp:lastPrinted>
  <dcterms:created xsi:type="dcterms:W3CDTF">2016-03-03T14:54:45Z</dcterms:created>
  <dcterms:modified xsi:type="dcterms:W3CDTF">2018-07-12T22:09:35Z</dcterms:modified>
</cp:coreProperties>
</file>