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ec-18-0143-02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58-00-0000-p802-19-1-revision-sponsor-ballot-results.pptx" TargetMode="External"/><Relationship Id="rId2" Type="http://schemas.openxmlformats.org/officeDocument/2006/relationships/hyperlink" Target="http://www.ieee802.org/PARs/2009-11/19-09-0081-03-tvws-5cs-with-text-agreed-on-by-the-sg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59-00-0000-p802-19-1-revision-sponsor-ballot-comments-and-resolution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P802.19.1-Rev/D3 to </a:t>
            </a:r>
            <a:r>
              <a:rPr lang="en-US" sz="3200" dirty="0" err="1"/>
              <a:t>RevCom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Motion</a:t>
            </a:r>
          </a:p>
          <a:p>
            <a:r>
              <a:rPr lang="en-US" sz="1600" dirty="0"/>
              <a:t>Approve sending P802.19.1-Rev/D3 to </a:t>
            </a:r>
            <a:r>
              <a:rPr lang="en-US" sz="1600" dirty="0" err="1"/>
              <a:t>RevCom</a:t>
            </a:r>
            <a:r>
              <a:rPr lang="en-US" sz="1600" dirty="0"/>
              <a:t> </a:t>
            </a:r>
          </a:p>
          <a:p>
            <a:r>
              <a:rPr lang="en-US" sz="1600" dirty="0"/>
              <a:t>Approve CSD documentation in </a:t>
            </a:r>
            <a:r>
              <a:rPr lang="en-US" sz="1600" dirty="0">
                <a:hlinkClick r:id="rId2"/>
              </a:rPr>
              <a:t>http://www.ieee802.org/PARs/2009-11/19-09-0081-03-tvws-5cs-with-text-agreed-on-by-the-sg.doc</a:t>
            </a:r>
            <a:r>
              <a:rPr lang="en-US" sz="1600" dirty="0"/>
              <a:t> </a:t>
            </a:r>
          </a:p>
          <a:p>
            <a:r>
              <a:rPr lang="en-US" sz="1600" dirty="0"/>
              <a:t>Move:		Steve Shellhammer</a:t>
            </a:r>
          </a:p>
          <a:p>
            <a:r>
              <a:rPr lang="en-US" sz="1600" dirty="0"/>
              <a:t>Second:	Subir Das</a:t>
            </a:r>
          </a:p>
          <a:p>
            <a:r>
              <a:rPr lang="en-US" sz="1600" dirty="0"/>
              <a:t>Y/N/A: 	</a:t>
            </a:r>
          </a:p>
          <a:p>
            <a:pPr marL="0" indent="0">
              <a:buNone/>
            </a:pPr>
            <a:r>
              <a:rPr lang="en-US" sz="1600" u="sng" dirty="0"/>
              <a:t>Background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P802.19.1-Rev/D3 had 96% approval at the end of the last Sponsor recirculation ballot which closed on June 30, 2018. Sponsor Ballot Results (y/n/a): 56/2/3. No new technical comments received on last recirculation.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https://mentor.ieee.org/802.19/dcn/18/19-18-0058-00-0000-p802-19-1-revision-sponsor-ballot-results.pptx</a:t>
            </a:r>
            <a:r>
              <a:rPr lang="en-US" sz="1600" dirty="0"/>
              <a:t> and </a:t>
            </a:r>
            <a:r>
              <a:rPr lang="en-US" sz="1600" dirty="0">
                <a:hlinkClick r:id="rId4"/>
              </a:rPr>
              <a:t>https://mentor.ieee.org/802.19/dcn/18/19-18-0059-00-0000-p802-19-1-revision-sponsor-ballot-comments-and-resolutions.xlsx</a:t>
            </a:r>
            <a:r>
              <a:rPr lang="en-US" sz="1600" dirty="0"/>
              <a:t>  for supporting documentation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Vote in the WG: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Forwarding draft to </a:t>
            </a:r>
            <a:r>
              <a:rPr lang="en-US" sz="1600" dirty="0" err="1"/>
              <a:t>RevCom</a:t>
            </a:r>
            <a:r>
              <a:rPr lang="en-US" sz="1600" dirty="0"/>
              <a:t> (y/n/a): 11/0/0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Approve CSD (y/n/a): 11/0/0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1180</TotalTime>
  <Words>34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P802.19.1-Rev/D3 to RevCom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107</cp:revision>
  <dcterms:created xsi:type="dcterms:W3CDTF">2017-02-01T20:21:43Z</dcterms:created>
  <dcterms:modified xsi:type="dcterms:W3CDTF">2018-07-13T17:57:42Z</dcterms:modified>
</cp:coreProperties>
</file>