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4"/>
  </p:notesMasterIdLst>
  <p:handoutMasterIdLst>
    <p:handoutMasterId r:id="rId5"/>
  </p:handoutMasterIdLst>
  <p:sldIdLst>
    <p:sldId id="37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605" autoAdjust="0"/>
    <p:restoredTop sz="96096" autoAdjust="0"/>
  </p:normalViewPr>
  <p:slideViewPr>
    <p:cSldViewPr showGuides="1">
      <p:cViewPr varScale="1">
        <p:scale>
          <a:sx n="114" d="100"/>
          <a:sy n="114" d="100"/>
        </p:scale>
        <p:origin x="23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2330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ec-16-0XXX-00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ec-18-0143-01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8/19-18-0058-00-0000-p802-19-1-revision-sponsor-ballot-results.pptx" TargetMode="External"/><Relationship Id="rId2" Type="http://schemas.openxmlformats.org/officeDocument/2006/relationships/hyperlink" Target="http://www.ieee802.org/PARs/2009-11/19-09-0081-01-tvws-5cs-with-text-agreed-on-by-the-sg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cn/18/19-18-0059-00-0000-p802-19-1-revision-sponsor-ballot-comments-and-resolution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3200" dirty="0"/>
              <a:t>Motion – P802.19.1-Rev/D3 to </a:t>
            </a:r>
            <a:r>
              <a:rPr lang="en-US" sz="3200" dirty="0" err="1"/>
              <a:t>RevCom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8"/>
            <a:ext cx="8588375" cy="5135562"/>
          </a:xfrm>
        </p:spPr>
        <p:txBody>
          <a:bodyPr/>
          <a:lstStyle/>
          <a:p>
            <a:pPr marL="0" indent="0">
              <a:buNone/>
            </a:pPr>
            <a:r>
              <a:rPr lang="en-US" sz="1600" u="sng" dirty="0"/>
              <a:t>Motion</a:t>
            </a:r>
          </a:p>
          <a:p>
            <a:r>
              <a:rPr lang="en-US" sz="1600" dirty="0"/>
              <a:t>Approve sending P802.19.1-Rev/D3 to </a:t>
            </a:r>
            <a:r>
              <a:rPr lang="en-US" sz="1600" dirty="0" err="1"/>
              <a:t>RevCom</a:t>
            </a:r>
            <a:r>
              <a:rPr lang="en-US" sz="1600" dirty="0"/>
              <a:t> </a:t>
            </a:r>
          </a:p>
          <a:p>
            <a:r>
              <a:rPr lang="en-US" sz="1600" dirty="0"/>
              <a:t>Approve CSD documentation in </a:t>
            </a:r>
            <a:r>
              <a:rPr lang="en-US" sz="1600" dirty="0">
                <a:hlinkClick r:id="rId2"/>
              </a:rPr>
              <a:t>http://www.ieee802.org/PARs/2009-11/19-09-0081-01-tvws-5cs-with-text-agreed-on-by-the-sg.doc</a:t>
            </a:r>
            <a:r>
              <a:rPr lang="en-US" sz="1600" dirty="0"/>
              <a:t> </a:t>
            </a:r>
          </a:p>
          <a:p>
            <a:r>
              <a:rPr lang="en-US" sz="1600" dirty="0"/>
              <a:t>Move:		Steve Shellhammer</a:t>
            </a:r>
          </a:p>
          <a:p>
            <a:r>
              <a:rPr lang="en-US" sz="1600" dirty="0"/>
              <a:t>Second:	Subir Das</a:t>
            </a:r>
          </a:p>
          <a:p>
            <a:r>
              <a:rPr lang="en-US" sz="1600" dirty="0"/>
              <a:t>Y/N/A: 	</a:t>
            </a:r>
          </a:p>
          <a:p>
            <a:pPr marL="0" indent="0">
              <a:buNone/>
            </a:pPr>
            <a:r>
              <a:rPr lang="en-US" sz="1600" u="sng" dirty="0"/>
              <a:t>Background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P802.19.1-Rev/D3 had 96% approval at the end of the last Sponsor recirculation ballot which closed on June 30, 2018. Sponsor Ballot Results (y/n/a): 56/2/3. No new technical comments received on last recirculation.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https://mentor.ieee.org/802.19/dcn/18/19-18-0058-00-0000-p802-19-1-revision-sponsor-ballot-results.pptx</a:t>
            </a:r>
            <a:r>
              <a:rPr lang="en-US" sz="1600" dirty="0"/>
              <a:t> and </a:t>
            </a:r>
            <a:r>
              <a:rPr lang="en-US" sz="1600" dirty="0">
                <a:hlinkClick r:id="rId4"/>
              </a:rPr>
              <a:t>https://mentor.ieee.org/802.19/dcn/18/19-18-0059-00-0000-p802-19-1-revision-sponsor-ballot-comments-and-resolutions.xlsx</a:t>
            </a:r>
            <a:r>
              <a:rPr lang="en-US" sz="1600" dirty="0"/>
              <a:t>  for supporting documentation</a:t>
            </a: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Vote in the WG: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Forwarding draft to </a:t>
            </a:r>
            <a:r>
              <a:rPr lang="en-US" sz="1600" dirty="0" err="1"/>
              <a:t>RevCom</a:t>
            </a:r>
            <a:r>
              <a:rPr lang="en-US" sz="1600" dirty="0"/>
              <a:t> (y/n/a): 11/0/0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Approve CSD (y/n/a): 11/0/0</a:t>
            </a:r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1179</TotalTime>
  <Words>34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Title slide</vt:lpstr>
      <vt:lpstr>Title only</vt:lpstr>
      <vt:lpstr>Motion – P802.19.1-Rev/D3 to RevCom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Steve Shellhammer</cp:lastModifiedBy>
  <cp:revision>106</cp:revision>
  <dcterms:created xsi:type="dcterms:W3CDTF">2017-02-01T20:21:43Z</dcterms:created>
  <dcterms:modified xsi:type="dcterms:W3CDTF">2018-07-13T02:29:50Z</dcterms:modified>
</cp:coreProperties>
</file>