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41" r:id="rId3"/>
    <p:sldId id="266" r:id="rId4"/>
    <p:sldId id="417" r:id="rId5"/>
    <p:sldId id="416" r:id="rId6"/>
    <p:sldId id="415" r:id="rId7"/>
    <p:sldId id="402" r:id="rId8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4" autoAdjust="0"/>
    <p:restoredTop sz="95501" autoAdjust="0"/>
  </p:normalViewPr>
  <p:slideViewPr>
    <p:cSldViewPr>
      <p:cViewPr varScale="1">
        <p:scale>
          <a:sx n="111" d="100"/>
          <a:sy n="111" d="100"/>
        </p:scale>
        <p:origin x="1626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Kennedy" userId="365e0a31cecd9040" providerId="LiveId" clId="{26E52C08-1A1F-4AC6-8C00-F264431D7EF9}"/>
    <pc:docChg chg="modSld modMainMaster">
      <pc:chgData name="Richard Kennedy" userId="365e0a31cecd9040" providerId="LiveId" clId="{26E52C08-1A1F-4AC6-8C00-F264431D7EF9}" dt="2018-02-27T21:51:58.828" v="7" actId="1035"/>
      <pc:docMkLst>
        <pc:docMk/>
      </pc:docMkLst>
      <pc:sldChg chg="modSp">
        <pc:chgData name="Richard Kennedy" userId="365e0a31cecd9040" providerId="LiveId" clId="{26E52C08-1A1F-4AC6-8C00-F264431D7EF9}" dt="2018-02-27T21:51:58.828" v="7" actId="1035"/>
        <pc:sldMkLst>
          <pc:docMk/>
          <pc:sldMk cId="4058319013" sldId="415"/>
        </pc:sldMkLst>
        <pc:spChg chg="mod">
          <ac:chgData name="Richard Kennedy" userId="365e0a31cecd9040" providerId="LiveId" clId="{26E52C08-1A1F-4AC6-8C00-F264431D7EF9}" dt="2018-02-27T21:51:58.828" v="7" actId="1035"/>
          <ac:spMkLst>
            <pc:docMk/>
            <pc:sldMk cId="4058319013" sldId="415"/>
            <ac:spMk id="3" creationId="{E5284B1B-7261-46A7-8503-8E05CE543AA0}"/>
          </ac:spMkLst>
        </pc:spChg>
      </pc:sldChg>
      <pc:sldMasterChg chg="modSp">
        <pc:chgData name="Richard Kennedy" userId="365e0a31cecd9040" providerId="LiveId" clId="{26E52C08-1A1F-4AC6-8C00-F264431D7EF9}" dt="2018-02-27T20:50:27.648" v="1" actId="20577"/>
        <pc:sldMasterMkLst>
          <pc:docMk/>
          <pc:sldMasterMk cId="0" sldId="2147483648"/>
        </pc:sldMasterMkLst>
        <pc:spChg chg="mod">
          <ac:chgData name="Richard Kennedy" userId="365e0a31cecd9040" providerId="LiveId" clId="{26E52C08-1A1F-4AC6-8C00-F264431D7EF9}" dt="2018-02-27T20:50:27.648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06-Jul-18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98905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Opening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EC-18/0118r00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38-09-0000-teleconference-call-in-info.ppt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EC Opening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7016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Date:</a:t>
            </a:r>
            <a:r>
              <a:rPr lang="en-GB" sz="2000" b="0" dirty="0"/>
              <a:t> 09 July 2018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9943946-CAC7-4B5F-A0AD-61A516AFFB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2944873"/>
              </p:ext>
            </p:extLst>
          </p:nvPr>
        </p:nvGraphicFramePr>
        <p:xfrm>
          <a:off x="523875" y="3609975"/>
          <a:ext cx="8001000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Document" r:id="rId4" imgW="8253286" imgH="2534496" progId="Word.Document.8">
                  <p:embed/>
                </p:oleObj>
              </mc:Choice>
              <mc:Fallback>
                <p:oleObj name="Document" r:id="rId4" imgW="8253286" imgH="25344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9943946-CAC7-4B5F-A0AD-61A516AFFB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3609975"/>
                        <a:ext cx="8001000" cy="2457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367950" y="609601"/>
            <a:ext cx="8408100" cy="761999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802.18 Radio Regulatory Advisory Group – RR-TAG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8334" y="1371600"/>
            <a:ext cx="8303266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Number of voters:  42 (8 on EC)</a:t>
            </a:r>
            <a:r>
              <a:rPr lang="en-US" altLang="en-US" sz="2000" dirty="0">
                <a:solidFill>
                  <a:schemeClr val="tx1"/>
                </a:solidFill>
              </a:rPr>
              <a:t>;  Aspirant members: 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 quorum is met since this meeting was announced more then 45 days ago.</a:t>
            </a:r>
          </a:p>
          <a:p>
            <a:pPr eaLnBrk="1" hangingPunct="1">
              <a:defRPr/>
            </a:pPr>
            <a:endParaRPr lang="en-US" sz="1000" dirty="0">
              <a:ea typeface="+mn-ea"/>
              <a:cs typeface="+mn-cs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+mn-ea"/>
                <a:cs typeface="+mn-cs"/>
              </a:rPr>
              <a:t>Officers or the RR-TAG / IEEE 802.18:</a:t>
            </a:r>
          </a:p>
          <a:p>
            <a:pPr lvl="1">
              <a:defRPr/>
            </a:pPr>
            <a:r>
              <a:rPr lang="en-US" sz="1800" dirty="0"/>
              <a:t>Chair is Jay Holcomb (Itron) </a:t>
            </a:r>
          </a:p>
          <a:p>
            <a:pPr lvl="1">
              <a:defRPr/>
            </a:pPr>
            <a:r>
              <a:rPr lang="en-US" sz="1800" dirty="0"/>
              <a:t>Vice-chair is open</a:t>
            </a:r>
          </a:p>
          <a:p>
            <a:pPr lvl="1">
              <a:defRPr/>
            </a:pPr>
            <a:r>
              <a:rPr lang="en-US" sz="1800" dirty="0"/>
              <a:t>Secretary is Allan Zhu (Huawei)</a:t>
            </a:r>
          </a:p>
          <a:p>
            <a:pPr lvl="1">
              <a:defRPr/>
            </a:pPr>
            <a:r>
              <a:rPr lang="en-US" sz="1600" dirty="0"/>
              <a:t>	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cs typeface="+mn-cs"/>
              </a:rPr>
              <a:t>Schedule this week, is the normal: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Tuesday AM2 – Cortez Hill AB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AM1 – Cortez Hill AB</a:t>
            </a:r>
          </a:p>
          <a:p>
            <a:pPr marL="1200150" lvl="3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Proposed Bonus – listen into the FCC Open Meeting, Thursday 07:30 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Extra if needed, Thursday AM2 – Cortez Hill AB</a:t>
            </a:r>
          </a:p>
          <a:p>
            <a:pPr lvl="1">
              <a:defRPr/>
            </a:pPr>
            <a:endParaRPr lang="en-US" sz="16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19700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2018 Plenary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5410200" y="6475413"/>
            <a:ext cx="3184520" cy="180975"/>
          </a:xfrm>
        </p:spPr>
        <p:txBody>
          <a:bodyPr/>
          <a:lstStyle/>
          <a:p>
            <a:r>
              <a:rPr lang="en-US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74688" y="382587"/>
            <a:ext cx="7770813" cy="1065213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Agenda - items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74688" y="1219992"/>
            <a:ext cx="7989888" cy="44180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802.18 meeting discussion items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 Ofcom-consultation-on-preparations-for-WRC-19, due 13 September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Review their questions on WRC-19 Agenda Items (AIs) we have view points on.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2 questions were beyond the IEEE 802 Viewpoints we did earlier?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i="1" dirty="0"/>
              <a:t>Do</a:t>
            </a:r>
            <a:r>
              <a:rPr lang="en-US" sz="1800" dirty="0"/>
              <a:t> you agree that UK support a position of not making changes to the Radio Regulations to reference specific bands for M2M/IoT usage?   </a:t>
            </a:r>
            <a:endParaRPr lang="en-US" sz="1800" dirty="0">
              <a:solidFill>
                <a:schemeClr val="tx1"/>
              </a:solidFill>
            </a:endParaRP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B0F0"/>
                </a:solidFill>
              </a:rPr>
              <a:t>Any Working Groups interested in M2M or IoT to comment on this?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Do you have any views on the bands being studied </a:t>
            </a:r>
            <a:r>
              <a:rPr lang="en-US" sz="1800" b="1" u="sng" dirty="0"/>
              <a:t>(Context to this question includes 5 925 – 6 725 MHz)</a:t>
            </a:r>
            <a:r>
              <a:rPr lang="en-US" sz="1800" dirty="0"/>
              <a:t> and are there any other considerations which you think should be taken into account? What are your views on the appropriateness of the current emission limits in the band </a:t>
            </a:r>
            <a:r>
              <a:rPr lang="en-US" sz="1800" b="1" dirty="0"/>
              <a:t>3 700 – 4 200 MHz?</a:t>
            </a:r>
            <a:r>
              <a:rPr lang="en-US" sz="1800" dirty="0"/>
              <a:t> 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rgbClr val="00B0F0"/>
                </a:solidFill>
              </a:rPr>
              <a:t>Any Working Groups interested commenting on these bands?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>
              <a:solidFill>
                <a:srgbClr val="00B0F0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15890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2018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7103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74688" y="381000"/>
            <a:ext cx="7770813" cy="1066800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Agenda – items 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96912" y="1447800"/>
            <a:ext cx="7772400" cy="44180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802.18 meeting discussion item</a:t>
            </a:r>
            <a:r>
              <a:rPr lang="en-US" altLang="en-US" sz="1800" dirty="0">
                <a:solidFill>
                  <a:schemeClr val="tx1"/>
                </a:solidFill>
              </a:rPr>
              <a:t>s, cont. </a:t>
            </a:r>
            <a:endParaRPr lang="en-US" sz="1800" dirty="0"/>
          </a:p>
          <a:p>
            <a:pPr marL="457200" lvl="1" indent="0"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EU Items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What is the latest and anything from the membership to discuss?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dirty="0"/>
              <a:t>FCC NPRM, Expanding Flexible Use of 3.7 to 4.2GHz Band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Will be brought up at FCC open meeting Thursday.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>
              <a:solidFill>
                <a:srgbClr val="00B0F0"/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B0F0"/>
                </a:solidFill>
              </a:rPr>
              <a:t>Do any of the working groups have interest in unlicensed in 3.7- 4.2 GHz,  for comments on NPRM?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15890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2018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259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76275" y="383378"/>
            <a:ext cx="7770813" cy="1065213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Agenda – items 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96912" y="1524000"/>
            <a:ext cx="7772400" cy="4418015"/>
          </a:xfrm>
        </p:spPr>
        <p:txBody>
          <a:bodyPr/>
          <a:lstStyle/>
          <a:p>
            <a:pPr marL="22860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802.18 meeting discussion items, cont. </a:t>
            </a:r>
            <a:endParaRPr lang="en-US" altLang="en-US" sz="1800" b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b="0" dirty="0"/>
              <a:t>Invite to TR-51 </a:t>
            </a:r>
            <a:r>
              <a:rPr lang="en-US" sz="1800" b="0" dirty="0"/>
              <a:t>Smart Utility Networks meeting 13 July </a:t>
            </a:r>
            <a:endParaRPr lang="en-US" altLang="en-US" sz="1800" b="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RSVP needed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alt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Thursday:</a:t>
            </a:r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0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Planning to listen to first part of FCC Open Meeting 07:30 to after 08:00.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Topics brought up Tuesday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600" b="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b="0" dirty="0"/>
              <a:t>Adjust time for teleconferences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b="0" dirty="0"/>
              <a:t>Motion for teleconferences though December 2018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Actions 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TBD – TAG to decide based on discussion items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dirty="0"/>
              <a:t>AOB and Adjourn</a:t>
            </a:r>
            <a:endParaRPr lang="en-US" altLang="en-US" b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15890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2018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2758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D4719-137C-4A76-AB40-C3E6493E1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406844"/>
            <a:ext cx="7770813" cy="1065213"/>
          </a:xfrm>
        </p:spPr>
        <p:txBody>
          <a:bodyPr/>
          <a:lstStyle/>
          <a:p>
            <a:r>
              <a:rPr lang="en-US" altLang="en-US" sz="2400" dirty="0"/>
              <a:t>IEEE 802 – Single Voice on 6GHz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84B1B-7261-46A7-8503-8E05CE543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593" y="1258093"/>
            <a:ext cx="8142288" cy="514270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Word is the FCC NPRM on 6GHz should be out before the end of the year, and could be as soon as September.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Comment period could be shorter, tbd. 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B0F0"/>
                </a:solidFill>
              </a:rPr>
              <a:t>With that we need to understand in what direction IEEE 802 as a whole should (or should not) respond to the NPRM with. 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Reminder: </a:t>
            </a:r>
            <a:endParaRPr lang="en-US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IEEE P802.11ax – wants this band for spectrum expansion that WiFi needs.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IEEE 802.15.4, UWB, is already in use in the band, and is the band most used around the world for 802.15.4-UWB.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The concern is WiFi interferes with UWB with its very low power.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Recently 802.19 voted on the .11ax </a:t>
            </a:r>
            <a:r>
              <a:rPr lang="en-US" sz="1800" dirty="0" err="1"/>
              <a:t>CoEx</a:t>
            </a:r>
            <a:r>
              <a:rPr lang="en-US" sz="1800" dirty="0"/>
              <a:t> document and it failed.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There are a number of incumbents in USA and the EU concerned with coexistence.   </a:t>
            </a: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951D5F-6254-420B-A513-B7064E6D93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5AEB9B-ED3F-44BE-8AEE-6E167BF810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735A63-C8D6-4957-9AA7-3481227E78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319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90319"/>
            <a:ext cx="7770813" cy="643327"/>
          </a:xfrm>
        </p:spPr>
        <p:txBody>
          <a:bodyPr/>
          <a:lstStyle/>
          <a:p>
            <a:r>
              <a:rPr lang="en-US" sz="2400" dirty="0"/>
              <a:t>Next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994" y="1233646"/>
            <a:ext cx="81153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next face to face meeting of the 802.18 RR-TAG will be at the IEEE 802 Interim 11-13 Sept 2018 at the Hilton Waikoloa Village, Kona, HI, USA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Usual time slots, Tuesday AM2 and Thursday AM1 (-2)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Next teleconference: 19 July 2018 – </a:t>
            </a:r>
            <a:r>
              <a:rPr lang="en-US" sz="2000" i="1" u="sng" dirty="0"/>
              <a:t>_</a:t>
            </a:r>
            <a:r>
              <a:rPr lang="en-US" sz="2000" i="1" u="sng" dirty="0">
                <a:highlight>
                  <a:srgbClr val="FFFF00"/>
                </a:highlight>
              </a:rPr>
              <a:t>tbd</a:t>
            </a:r>
            <a:r>
              <a:rPr lang="en-US" sz="2000" i="1" u="sng" dirty="0"/>
              <a:t>_</a:t>
            </a:r>
            <a:r>
              <a:rPr lang="en-US" sz="2000" dirty="0"/>
              <a:t> ET (14:30 or 15:00)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Call in info: </a:t>
            </a:r>
            <a:r>
              <a:rPr lang="en-US" sz="1800" dirty="0">
                <a:hlinkClick r:id="rId2"/>
              </a:rPr>
              <a:t>https://mentor.ieee.org/802.18/dcn/16/18-16-0038-09-0000-teleconference-call-in-info.pptx</a:t>
            </a:r>
            <a:r>
              <a:rPr lang="en-US" sz="1800" dirty="0"/>
              <a:t>  or the latest. </a:t>
            </a:r>
            <a:endParaRPr lang="en-US" sz="18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Note: If the call-in link doesn’t work send the Chair an email right away. 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All changes/cancellations will be sent out to the 802.18 list server.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 Plenary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679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66784</TotalTime>
  <Words>688</Words>
  <Application>Microsoft Office PowerPoint</Application>
  <PresentationFormat>On-screen Show (4:3)</PresentationFormat>
  <Paragraphs>103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Office Theme</vt:lpstr>
      <vt:lpstr>Document</vt:lpstr>
      <vt:lpstr>IEEE 802.18 RR-TAG EC Opening Report</vt:lpstr>
      <vt:lpstr>802.18 Radio Regulatory Advisory Group – RR-TAG</vt:lpstr>
      <vt:lpstr>Agenda - items</vt:lpstr>
      <vt:lpstr>Agenda – items </vt:lpstr>
      <vt:lpstr>Agenda – items </vt:lpstr>
      <vt:lpstr>IEEE 802 – Single Voice on 6GHz</vt:lpstr>
      <vt:lpstr>Next meetings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Holcomb, Jay</cp:lastModifiedBy>
  <cp:revision>400</cp:revision>
  <cp:lastPrinted>2017-08-03T16:59:47Z</cp:lastPrinted>
  <dcterms:created xsi:type="dcterms:W3CDTF">2016-03-03T14:54:45Z</dcterms:created>
  <dcterms:modified xsi:type="dcterms:W3CDTF">2018-07-06T14:28:18Z</dcterms:modified>
</cp:coreProperties>
</file>