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7" r:id="rId3"/>
    <p:sldId id="1715" r:id="rId4"/>
    <p:sldId id="1713" r:id="rId5"/>
    <p:sldId id="1716" r:id="rId6"/>
    <p:sldId id="1717" r:id="rId7"/>
    <p:sldId id="1718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6" d="100"/>
          <a:sy n="66" d="100"/>
        </p:scale>
        <p:origin x="1448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-18-0105-03-00ec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105-02-00EC-jtc1-sc-report-for-ec-in-july-2018.ppt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003-03-0jtc-agenda-for-july-2018-in-san-diego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2018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4 July 2018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July 2017 plenary meeting in San Diego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10 July 2018,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</a:t>
            </a:r>
            <a:r>
              <a:rPr lang="en-AU" dirty="0" smtClean="0"/>
              <a:t>May </a:t>
            </a:r>
            <a:r>
              <a:rPr lang="en-AU" dirty="0"/>
              <a:t>2018 in </a:t>
            </a:r>
            <a:r>
              <a:rPr lang="en-AU" dirty="0" smtClean="0"/>
              <a:t>Warsaw</a:t>
            </a:r>
            <a:endParaRPr lang="en-AU" dirty="0"/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March 2014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dirty="0" smtClean="0"/>
              <a:t>Review</a:t>
            </a:r>
            <a:r>
              <a:rPr lang="en-AU" i="1" dirty="0" smtClean="0"/>
              <a:t> Security </a:t>
            </a:r>
            <a:r>
              <a:rPr lang="en-AU" i="1" dirty="0"/>
              <a:t>ad hoc </a:t>
            </a:r>
            <a:r>
              <a:rPr lang="en-AU" dirty="0" smtClean="0"/>
              <a:t>activities</a:t>
            </a:r>
          </a:p>
          <a:p>
            <a:pPr lvl="2"/>
            <a:r>
              <a:rPr lang="en-AU" dirty="0" smtClean="0"/>
              <a:t>Review upcoming SC6 meeting agenda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pushed </a:t>
            </a:r>
            <a:r>
              <a:rPr lang="en-AU" dirty="0" smtClean="0"/>
              <a:t>44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37 in-process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083421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82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discuss a variety of important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 smtClean="0"/>
              <a:t>The SC will discuss:</a:t>
            </a:r>
          </a:p>
          <a:p>
            <a:pPr lvl="1"/>
            <a:r>
              <a:rPr lang="en-AU" dirty="0" smtClean="0"/>
              <a:t>Responses for ballots on:</a:t>
            </a:r>
          </a:p>
          <a:p>
            <a:pPr lvl="2"/>
            <a:r>
              <a:rPr lang="en-AU" dirty="0" smtClean="0"/>
              <a:t>802.15.6 – </a:t>
            </a:r>
            <a:r>
              <a:rPr lang="en-AU" dirty="0" smtClean="0">
                <a:solidFill>
                  <a:srgbClr val="FF0000"/>
                </a:solidFill>
              </a:rPr>
              <a:t>with no WG support since Sept </a:t>
            </a:r>
            <a:r>
              <a:rPr lang="en-AU" dirty="0" smtClean="0">
                <a:solidFill>
                  <a:srgbClr val="FF0000"/>
                </a:solidFill>
              </a:rPr>
              <a:t>2017 </a:t>
            </a:r>
            <a:r>
              <a:rPr lang="en-AU" dirty="0" smtClean="0">
                <a:solidFill>
                  <a:srgbClr val="FF0000"/>
                </a:solidFill>
              </a:rPr>
              <a:t>we may need to withdraw soon</a:t>
            </a:r>
          </a:p>
          <a:p>
            <a:pPr lvl="2"/>
            <a:r>
              <a:rPr lang="en-AU" dirty="0" smtClean="0"/>
              <a:t>802.21-Cor1</a:t>
            </a:r>
          </a:p>
          <a:p>
            <a:pPr lvl="1"/>
            <a:r>
              <a:rPr lang="en-AU" dirty="0" smtClean="0"/>
              <a:t>The status of </a:t>
            </a:r>
            <a:r>
              <a:rPr lang="en-AU" dirty="0"/>
              <a:t>the </a:t>
            </a:r>
            <a:r>
              <a:rPr lang="en-AU" i="1" dirty="0"/>
              <a:t>Security Ad Hoc </a:t>
            </a:r>
            <a:r>
              <a:rPr lang="en-AU" dirty="0" smtClean="0"/>
              <a:t>in SC6</a:t>
            </a:r>
          </a:p>
          <a:p>
            <a:pPr lvl="2"/>
            <a:r>
              <a:rPr lang="en-AU" dirty="0" smtClean="0"/>
              <a:t>Issues </a:t>
            </a:r>
            <a:r>
              <a:rPr lang="en-AU" dirty="0" smtClean="0"/>
              <a:t>raised in relation to </a:t>
            </a:r>
            <a:r>
              <a:rPr lang="en-AU" dirty="0" smtClean="0"/>
              <a:t>multiple IEEE </a:t>
            </a:r>
            <a:r>
              <a:rPr lang="en-AU" dirty="0" smtClean="0"/>
              <a:t>802 </a:t>
            </a:r>
            <a:r>
              <a:rPr lang="en-AU" dirty="0" smtClean="0"/>
              <a:t>standards; 802.1/3/11</a:t>
            </a:r>
            <a:endParaRPr lang="en-AU" dirty="0" smtClean="0"/>
          </a:p>
          <a:p>
            <a:pPr lvl="2"/>
            <a:r>
              <a:rPr lang="en-AU" dirty="0" smtClean="0"/>
              <a:t>It </a:t>
            </a:r>
            <a:r>
              <a:rPr lang="en-AU" dirty="0" smtClean="0"/>
              <a:t>is likely consensus is not possible</a:t>
            </a:r>
          </a:p>
          <a:p>
            <a:pPr lvl="2"/>
            <a:r>
              <a:rPr lang="en-AU" dirty="0" smtClean="0"/>
              <a:t>IEEE 802 participants in the ad hoc are suggesting a final report that states that no security issues were identified in any SC6 standards … and then shutdown of the ad hoc</a:t>
            </a:r>
          </a:p>
          <a:p>
            <a:pPr lvl="2"/>
            <a:r>
              <a:rPr lang="en-AU" dirty="0" smtClean="0"/>
              <a:t>It is possible that the SC will recommend sending an invitation for SC6 NBs to express their views about IEEE 802 security at the Nov </a:t>
            </a:r>
            <a:r>
              <a:rPr lang="en-AU" dirty="0"/>
              <a:t>2</a:t>
            </a:r>
            <a:r>
              <a:rPr lang="en-AU" dirty="0" smtClean="0"/>
              <a:t>018 meeting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802 EC is requested to reaffirm the SC’s goals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Warsaw, in May 2018, the SC reaffirmed its goals</a:t>
            </a:r>
          </a:p>
          <a:p>
            <a:pPr lvl="2"/>
            <a:r>
              <a:rPr lang="en-AU" i="1" dirty="0"/>
              <a:t>The IEEE 802 JTC1 SC reaffirms its current goals, as shown on slide 10 of this agenda (11-18-0605r5) in Warsaw in May 2018 </a:t>
            </a:r>
          </a:p>
          <a:p>
            <a:pPr lvl="2"/>
            <a:r>
              <a:rPr lang="en-AU" dirty="0"/>
              <a:t>Moved: </a:t>
            </a:r>
            <a:r>
              <a:rPr lang="en-US" dirty="0"/>
              <a:t>Peter Yee </a:t>
            </a:r>
            <a:endParaRPr lang="en-AU" dirty="0"/>
          </a:p>
          <a:p>
            <a:pPr lvl="2"/>
            <a:r>
              <a:rPr lang="en-AU" dirty="0"/>
              <a:t>Seconded: Dan Harkins</a:t>
            </a:r>
          </a:p>
          <a:p>
            <a:pPr lvl="2"/>
            <a:r>
              <a:rPr lang="en-AU" dirty="0"/>
              <a:t>Result: unanimous</a:t>
            </a:r>
          </a:p>
          <a:p>
            <a:pPr lvl="1"/>
            <a:r>
              <a:rPr lang="en-AU" dirty="0" smtClean="0"/>
              <a:t>The goals are duplicated on the following page</a:t>
            </a:r>
          </a:p>
          <a:p>
            <a:pPr lvl="2"/>
            <a:r>
              <a:rPr lang="en-AU" dirty="0" smtClean="0"/>
              <a:t>They have not changed since they were last reaffirmed by the IEEE 802 EC in Mar 2014</a:t>
            </a:r>
          </a:p>
          <a:p>
            <a:pPr lvl="1"/>
            <a:r>
              <a:rPr lang="en-AU" dirty="0" smtClean="0"/>
              <a:t>It is requested that the IEEE 802 EC reaffirm these goals </a:t>
            </a:r>
          </a:p>
          <a:p>
            <a:pPr lvl="2"/>
            <a:r>
              <a:rPr lang="en-AU" i="1" dirty="0" smtClean="0"/>
              <a:t>Approve the goals of the IEEE 802 JTC1 SC, </a:t>
            </a:r>
            <a:r>
              <a:rPr lang="en-AU" i="1" dirty="0"/>
              <a:t>as shown on slide </a:t>
            </a:r>
            <a:r>
              <a:rPr lang="en-AU" i="1" dirty="0" smtClean="0"/>
              <a:t>6 </a:t>
            </a:r>
            <a:r>
              <a:rPr lang="en-AU" i="1" dirty="0"/>
              <a:t>of </a:t>
            </a:r>
            <a:r>
              <a:rPr lang="en-AU" i="1" dirty="0" smtClean="0">
                <a:hlinkClick r:id="rId2"/>
              </a:rPr>
              <a:t>ec-18-0105r2</a:t>
            </a:r>
            <a:endParaRPr lang="en-AU" i="1" dirty="0" smtClean="0"/>
          </a:p>
          <a:p>
            <a:pPr lvl="2"/>
            <a:r>
              <a:rPr lang="en-AU" dirty="0" smtClean="0"/>
              <a:t>Moved: Jon Rosdahl</a:t>
            </a:r>
          </a:p>
          <a:p>
            <a:pPr lvl="2"/>
            <a:r>
              <a:rPr lang="en-AU" dirty="0" smtClean="0"/>
              <a:t>Seconded: Bob Heile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1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 SC </a:t>
            </a:r>
            <a:r>
              <a:rPr lang="en-AU" dirty="0" smtClean="0"/>
              <a:t>reaffirmed its goals in May 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Goals of IEEE 802 JTC SC as reaffirmed by SC in May 2018</a:t>
            </a:r>
          </a:p>
          <a:p>
            <a:pPr lvl="1"/>
            <a:r>
              <a:rPr lang="en-AU" i="1" dirty="0"/>
              <a:t>Provides a forum for 802 members to discuss issues relevant to both:</a:t>
            </a:r>
          </a:p>
          <a:p>
            <a:pPr lvl="2"/>
            <a:r>
              <a:rPr lang="en-AU" i="1" dirty="0"/>
              <a:t>IEEE 802</a:t>
            </a:r>
          </a:p>
          <a:p>
            <a:pPr lvl="2"/>
            <a:r>
              <a:rPr lang="en-AU" i="1" dirty="0"/>
              <a:t>ISO/IEC JTC1/SC6</a:t>
            </a:r>
          </a:p>
          <a:p>
            <a:pPr lvl="1"/>
            <a:r>
              <a:rPr lang="en-AU" i="1" dirty="0"/>
              <a:t>Recommends positions to </a:t>
            </a:r>
            <a:r>
              <a:rPr lang="en-AU" i="1" dirty="0" err="1"/>
              <a:t>ExCom</a:t>
            </a:r>
            <a:r>
              <a:rPr lang="en-AU" i="1" dirty="0"/>
              <a:t> on ISO/IEC JTC1/SC6 actions affecting IEEE 802</a:t>
            </a:r>
          </a:p>
          <a:p>
            <a:pPr lvl="2"/>
            <a:r>
              <a:rPr lang="en-AU" i="1" dirty="0"/>
              <a:t>Note that IEEE 802 LMSC holds the liaison to SC6, not the IEEE 802.11 WG</a:t>
            </a:r>
          </a:p>
          <a:p>
            <a:pPr lvl="1"/>
            <a:r>
              <a:rPr lang="en-AU" i="1" dirty="0"/>
              <a:t>Participates in dialog with IEEE staff and 802 </a:t>
            </a:r>
            <a:r>
              <a:rPr lang="en-AU" i="1" dirty="0" err="1"/>
              <a:t>ExCom</a:t>
            </a:r>
            <a:r>
              <a:rPr lang="en-AU" i="1" dirty="0"/>
              <a:t> on issues concerning IEEE’s relationship with ISO/IEC</a:t>
            </a:r>
          </a:p>
          <a:p>
            <a:pPr lvl="1"/>
            <a:r>
              <a:rPr lang="en-AU" i="1" dirty="0"/>
              <a:t>Organises IEEE 802 members to contribute to liaisons and other documents relevant to the ISO/IEC JTC1/SC6 members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62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 EC is requested to </a:t>
            </a:r>
            <a:r>
              <a:rPr lang="en-AU" dirty="0" smtClean="0"/>
              <a:t>authorise the development of a status report for SC6’s meeting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provides a status report of activities in the PSDO process for each SC6 meeting </a:t>
            </a:r>
          </a:p>
          <a:p>
            <a:pPr lvl="1"/>
            <a:r>
              <a:rPr lang="en-AU" dirty="0" smtClean="0"/>
              <a:t>It has been determined over time that a suitable status report is based on the status pages for each activity in the PSDO process contained in the IEEE 802 JTC1 SC agenda’s</a:t>
            </a:r>
          </a:p>
          <a:p>
            <a:pPr lvl="1"/>
            <a:r>
              <a:rPr lang="en-AU" dirty="0" smtClean="0"/>
              <a:t>It is therefore requested that the IEEE 802 EC authorise the Chair and Vice-Chair of the </a:t>
            </a:r>
            <a:r>
              <a:rPr lang="en-AU" i="1" dirty="0"/>
              <a:t>IEEE 802 JTC1 SC</a:t>
            </a:r>
            <a:r>
              <a:rPr lang="en-AU" dirty="0" smtClean="0"/>
              <a:t> to develop such a report for submission to SC6 by 20 July 2018</a:t>
            </a:r>
          </a:p>
          <a:p>
            <a:pPr lvl="2"/>
            <a:r>
              <a:rPr lang="en-AU" i="1" dirty="0"/>
              <a:t>Authorise the Chair &amp; Vice Chair of IEEE 802 JTC1 SC to develop a status </a:t>
            </a:r>
            <a:r>
              <a:rPr lang="en-AU" i="1" dirty="0" smtClean="0"/>
              <a:t>report on </a:t>
            </a:r>
            <a:r>
              <a:rPr lang="en-AU" i="1" dirty="0"/>
              <a:t>behalf of IEEE 802</a:t>
            </a:r>
            <a:r>
              <a:rPr lang="en-AU" i="1" dirty="0" smtClean="0"/>
              <a:t>, </a:t>
            </a:r>
            <a:r>
              <a:rPr lang="en-AU" i="1" dirty="0"/>
              <a:t>based on the status pages in </a:t>
            </a:r>
            <a:r>
              <a:rPr lang="en-AU" i="1" dirty="0" smtClean="0">
                <a:hlinkClick r:id="rId2"/>
              </a:rPr>
              <a:t>11-18-1003r3</a:t>
            </a:r>
            <a:r>
              <a:rPr lang="en-AU" i="1" dirty="0" smtClean="0"/>
              <a:t>, </a:t>
            </a:r>
            <a:r>
              <a:rPr lang="en-AU" i="1" dirty="0"/>
              <a:t>for consideration by ISO/IEC JTC1/SC6 at their meeting in August </a:t>
            </a:r>
            <a:r>
              <a:rPr lang="en-AU" i="1" dirty="0" smtClean="0"/>
              <a:t>2018</a:t>
            </a:r>
          </a:p>
          <a:p>
            <a:pPr lvl="2"/>
            <a:r>
              <a:rPr lang="en-AU" dirty="0"/>
              <a:t>Moved: Jon Rosdahl</a:t>
            </a:r>
          </a:p>
          <a:p>
            <a:pPr lvl="2"/>
            <a:r>
              <a:rPr lang="en-AU" dirty="0"/>
              <a:t>Seconded: Bob Heile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46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732</Words>
  <Application>Microsoft Office PowerPoint</Application>
  <PresentationFormat>On-screen Show (4:3)</PresentationFormat>
  <Paragraphs>123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IEEE 802 JTC1 Standing Committee July 2018 opening report for EC</vt:lpstr>
      <vt:lpstr>The IEEE 802 JTC1 SC has one slot at the July 2017 plenary meeting in San Diego</vt:lpstr>
      <vt:lpstr>IEEE 802 has pushed 44 standards through to PSDO ratification with 37 in-process</vt:lpstr>
      <vt:lpstr>The IEEE 802 JTC1 SC will discuss a variety of important issues</vt:lpstr>
      <vt:lpstr>The 802 EC is requested to reaffirm the SC’s goals </vt:lpstr>
      <vt:lpstr>The IEEE 802 JTC SC reaffirmed its goals in May 2018</vt:lpstr>
      <vt:lpstr>The 802 EC is requested to authorise the development of a status report for SC6’s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2018-07-09T15:24:43Z</dcterms:modified>
</cp:coreProperties>
</file>