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87" r:id="rId3"/>
    <p:sldId id="1715" r:id="rId4"/>
    <p:sldId id="1713" r:id="rId5"/>
    <p:sldId id="1716" r:id="rId6"/>
    <p:sldId id="1717" r:id="rId7"/>
    <p:sldId id="1718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66" d="100"/>
          <a:sy n="66" d="100"/>
        </p:scale>
        <p:origin x="1448" y="3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802.11-16/1091r1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802.11-16/1091r1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4643176" y="363379"/>
            <a:ext cx="380232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</a:t>
            </a:r>
            <a:r>
              <a:rPr lang="en-US" sz="1600" b="1" baseline="0" dirty="0" smtClean="0">
                <a:latin typeface="Arial" pitchFamily="34" charset="0"/>
              </a:rPr>
              <a:t> </a:t>
            </a:r>
            <a:r>
              <a:rPr lang="en-US" sz="1600" b="1" baseline="0" dirty="0" smtClean="0">
                <a:latin typeface="Arial" pitchFamily="34" charset="0"/>
              </a:rPr>
              <a:t>ec</a:t>
            </a:r>
            <a:r>
              <a:rPr lang="en-US" sz="1600" b="1" dirty="0" smtClean="0">
                <a:latin typeface="Arial" pitchFamily="34" charset="0"/>
              </a:rPr>
              <a:t>-18-0105-00-00ec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0951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Jul </a:t>
            </a:r>
            <a:r>
              <a:rPr lang="en-US" sz="1600" b="1" dirty="0" smtClean="0">
                <a:latin typeface="Arial" pitchFamily="34" charset="0"/>
              </a:rPr>
              <a:t>2018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July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2018 opening report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18 June 2018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590800"/>
            <a:ext cx="25146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Approve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Execute agenda</a:t>
            </a:r>
            <a:endParaRPr lang="en-US" sz="1600" dirty="0">
              <a:latin typeface="+mj-lt"/>
            </a:endParaRP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 smtClean="0">
                <a:latin typeface="+mj-lt"/>
              </a:rPr>
              <a:t>Adjourn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 smtClean="0"/>
              <a:t>The IEEE 802 JTC1 SC has one slot at the </a:t>
            </a:r>
            <a:r>
              <a:rPr lang="en-US" dirty="0" smtClean="0"/>
              <a:t>July </a:t>
            </a:r>
            <a:r>
              <a:rPr lang="en-US" dirty="0" smtClean="0"/>
              <a:t>2017 plenary meeting in </a:t>
            </a:r>
            <a:r>
              <a:rPr lang="en-US" dirty="0" smtClean="0"/>
              <a:t>San Diego</a:t>
            </a:r>
            <a:endParaRPr lang="en-US" dirty="0" smtClean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981200"/>
            <a:ext cx="25146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latin typeface="+mj-lt"/>
              </a:rPr>
              <a:t>Tuesday</a:t>
            </a:r>
            <a:endParaRPr lang="en-US" sz="1600" b="1" dirty="0">
              <a:latin typeface="+mj-lt"/>
            </a:endParaRPr>
          </a:p>
          <a:p>
            <a:pPr algn="ctr">
              <a:defRPr/>
            </a:pPr>
            <a:r>
              <a:rPr lang="en-US" sz="1600" b="1" dirty="0" smtClean="0">
                <a:latin typeface="+mj-lt"/>
              </a:rPr>
              <a:t>10 July 2018</a:t>
            </a:r>
            <a:r>
              <a:rPr lang="en-US" sz="1600" b="1" dirty="0" smtClean="0">
                <a:latin typeface="+mj-lt"/>
              </a:rPr>
              <a:t>, PM1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6477000"/>
            <a:ext cx="655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</a:t>
            </a:r>
            <a:fld id="{CE9E285F-F601-43F1-B60E-9449BADFF5FA}" type="slidenum">
              <a:rPr lang="en-US" smtClean="0">
                <a:latin typeface="+mn-lt"/>
              </a:rPr>
              <a:pPr/>
              <a:t>2</a:t>
            </a:fld>
            <a:endParaRPr lang="en-US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429000" y="1981200"/>
            <a:ext cx="5029200" cy="4114800"/>
          </a:xfrm>
        </p:spPr>
        <p:txBody>
          <a:bodyPr/>
          <a:lstStyle/>
          <a:p>
            <a:r>
              <a:rPr lang="en-AU" dirty="0" smtClean="0"/>
              <a:t>High level agenda:</a:t>
            </a:r>
          </a:p>
          <a:p>
            <a:pPr lvl="1"/>
            <a:r>
              <a:rPr lang="en-AU" dirty="0"/>
              <a:t>Approve minutes</a:t>
            </a:r>
          </a:p>
          <a:p>
            <a:pPr lvl="2"/>
            <a:r>
              <a:rPr lang="en-AU" dirty="0"/>
              <a:t>From wireless interim meeting in </a:t>
            </a:r>
            <a:r>
              <a:rPr lang="en-AU" dirty="0" smtClean="0"/>
              <a:t>May </a:t>
            </a:r>
            <a:r>
              <a:rPr lang="en-AU" dirty="0"/>
              <a:t>2018 in </a:t>
            </a:r>
            <a:r>
              <a:rPr lang="en-AU" dirty="0" smtClean="0"/>
              <a:t>Warsaw</a:t>
            </a:r>
            <a:endParaRPr lang="en-AU" dirty="0"/>
          </a:p>
          <a:p>
            <a:pPr lvl="1"/>
            <a:r>
              <a:rPr lang="en-AU" dirty="0"/>
              <a:t>Review extended goals</a:t>
            </a:r>
          </a:p>
          <a:p>
            <a:pPr lvl="2"/>
            <a:r>
              <a:rPr lang="en-AU" dirty="0"/>
              <a:t>From formalisation of status as SC in March 2014</a:t>
            </a:r>
          </a:p>
          <a:p>
            <a:pPr lvl="1"/>
            <a:r>
              <a:rPr lang="en-AU" dirty="0"/>
              <a:t>Review status of SC6 interactions</a:t>
            </a:r>
          </a:p>
          <a:p>
            <a:pPr lvl="2"/>
            <a:r>
              <a:rPr lang="en-AU" dirty="0"/>
              <a:t>Review liaisons of drafts to SC6</a:t>
            </a:r>
          </a:p>
          <a:p>
            <a:pPr lvl="2"/>
            <a:r>
              <a:rPr lang="en-AU" dirty="0"/>
              <a:t>Review notifications of projects to SC6</a:t>
            </a:r>
          </a:p>
          <a:p>
            <a:pPr lvl="2"/>
            <a:r>
              <a:rPr lang="en-AU" dirty="0"/>
              <a:t>Review status of FDIS ballots</a:t>
            </a:r>
          </a:p>
          <a:p>
            <a:pPr lvl="1"/>
            <a:r>
              <a:rPr lang="en-AU" dirty="0"/>
              <a:t>Review SC6 activities</a:t>
            </a:r>
          </a:p>
          <a:p>
            <a:pPr lvl="2"/>
            <a:r>
              <a:rPr lang="en-AU" dirty="0" smtClean="0"/>
              <a:t>Review</a:t>
            </a:r>
            <a:r>
              <a:rPr lang="en-AU" i="1" dirty="0" smtClean="0"/>
              <a:t> Security </a:t>
            </a:r>
            <a:r>
              <a:rPr lang="en-AU" i="1" dirty="0"/>
              <a:t>ad hoc </a:t>
            </a:r>
            <a:r>
              <a:rPr lang="en-AU" dirty="0" smtClean="0"/>
              <a:t>activities</a:t>
            </a:r>
          </a:p>
          <a:p>
            <a:pPr lvl="2"/>
            <a:r>
              <a:rPr lang="en-AU" dirty="0" smtClean="0"/>
              <a:t>Review upcoming SC6 meeting agenda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</a:t>
            </a:r>
            <a:r>
              <a:rPr lang="en-AU" dirty="0" smtClean="0"/>
              <a:t>802 </a:t>
            </a:r>
            <a:r>
              <a:rPr lang="en-AU" dirty="0"/>
              <a:t>has pushed </a:t>
            </a:r>
            <a:r>
              <a:rPr lang="en-AU" dirty="0" smtClean="0"/>
              <a:t>44 </a:t>
            </a:r>
            <a:r>
              <a:rPr lang="en-AU" dirty="0"/>
              <a:t>standards </a:t>
            </a:r>
            <a:r>
              <a:rPr lang="en-AU" dirty="0" smtClean="0"/>
              <a:t>through to </a:t>
            </a:r>
            <a:r>
              <a:rPr lang="en-AU" dirty="0"/>
              <a:t>PSDO ratification </a:t>
            </a:r>
            <a:r>
              <a:rPr lang="en-AU" dirty="0" smtClean="0"/>
              <a:t>with </a:t>
            </a:r>
            <a:r>
              <a:rPr lang="en-AU" dirty="0" smtClean="0"/>
              <a:t>37 </a:t>
            </a:r>
            <a:r>
              <a:rPr lang="en-AU" dirty="0" smtClean="0"/>
              <a:t>in-process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8083421"/>
              </p:ext>
            </p:extLst>
          </p:nvPr>
        </p:nvGraphicFramePr>
        <p:xfrm>
          <a:off x="1714500" y="2133600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WG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Competed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In-process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15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9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7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9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802.16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802.22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All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44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37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2827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 JTC1 SC will discuss a variety of important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AU" dirty="0" smtClean="0"/>
              <a:t>The SC will discuss:</a:t>
            </a:r>
          </a:p>
          <a:p>
            <a:pPr lvl="1"/>
            <a:r>
              <a:rPr lang="en-AU" dirty="0" smtClean="0"/>
              <a:t>Responses for ballots on:</a:t>
            </a:r>
          </a:p>
          <a:p>
            <a:pPr lvl="2"/>
            <a:r>
              <a:rPr lang="en-AU" dirty="0" smtClean="0"/>
              <a:t>802.15.6 – </a:t>
            </a:r>
            <a:r>
              <a:rPr lang="en-AU" dirty="0" smtClean="0">
                <a:solidFill>
                  <a:srgbClr val="FF0000"/>
                </a:solidFill>
              </a:rPr>
              <a:t>with no WG support since Sept 20-17 we will need to withdraw soon</a:t>
            </a:r>
            <a:endParaRPr lang="en-AU" dirty="0" smtClean="0">
              <a:solidFill>
                <a:srgbClr val="FF0000"/>
              </a:solidFill>
            </a:endParaRPr>
          </a:p>
          <a:p>
            <a:pPr lvl="2"/>
            <a:r>
              <a:rPr lang="en-AU" dirty="0" smtClean="0"/>
              <a:t>802.21-Cor1</a:t>
            </a:r>
            <a:endParaRPr lang="en-AU" dirty="0" smtClean="0"/>
          </a:p>
          <a:p>
            <a:pPr lvl="1"/>
            <a:r>
              <a:rPr lang="en-AU" dirty="0" smtClean="0"/>
              <a:t>The </a:t>
            </a:r>
            <a:r>
              <a:rPr lang="en-AU" dirty="0" smtClean="0"/>
              <a:t>status of </a:t>
            </a:r>
            <a:r>
              <a:rPr lang="en-AU" dirty="0"/>
              <a:t>the </a:t>
            </a:r>
            <a:r>
              <a:rPr lang="en-AU" i="1" dirty="0"/>
              <a:t>Security Ad Hoc </a:t>
            </a:r>
            <a:r>
              <a:rPr lang="en-AU" dirty="0" smtClean="0"/>
              <a:t>in SC6</a:t>
            </a:r>
          </a:p>
          <a:p>
            <a:pPr lvl="2"/>
            <a:r>
              <a:rPr lang="en-AU" dirty="0" smtClean="0"/>
              <a:t>No issues raised in relation to any IEEE 802 standard, except 802.11</a:t>
            </a:r>
          </a:p>
          <a:p>
            <a:pPr lvl="2"/>
            <a:r>
              <a:rPr lang="en-AU" dirty="0" smtClean="0"/>
              <a:t>There is disagreement on whether KRACK is relevant to the standard or just implementations</a:t>
            </a:r>
          </a:p>
          <a:p>
            <a:pPr lvl="2"/>
            <a:r>
              <a:rPr lang="en-AU" dirty="0" smtClean="0"/>
              <a:t>It is likely consensus is not possible</a:t>
            </a:r>
          </a:p>
          <a:p>
            <a:pPr lvl="2"/>
            <a:r>
              <a:rPr lang="en-AU" dirty="0" smtClean="0"/>
              <a:t>IEEE 802 participants in the ad hoc are suggesting a final report that states that no security issues were identified in any SC6 standards … and then shutdown of the ad hoc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227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802 EC is requested to reaffirm the SC’s goals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In Warsaw in May 2018 the SC reaffirmed its goals</a:t>
            </a:r>
          </a:p>
          <a:p>
            <a:pPr lvl="2"/>
            <a:r>
              <a:rPr lang="en-AU" i="1" dirty="0"/>
              <a:t>The IEEE 802 JTC1 SC reaffirms its current goals, as shown on slide 10 of this agenda (11-18-0605r5) in Warsaw in May 2018 </a:t>
            </a:r>
          </a:p>
          <a:p>
            <a:pPr lvl="2"/>
            <a:r>
              <a:rPr lang="en-AU" dirty="0"/>
              <a:t>Moved: </a:t>
            </a:r>
            <a:r>
              <a:rPr lang="en-US" dirty="0"/>
              <a:t>Peter Yee </a:t>
            </a:r>
            <a:endParaRPr lang="en-AU" dirty="0"/>
          </a:p>
          <a:p>
            <a:pPr lvl="2"/>
            <a:r>
              <a:rPr lang="en-AU" dirty="0"/>
              <a:t>Seconded: Dan Harkins</a:t>
            </a:r>
          </a:p>
          <a:p>
            <a:pPr lvl="2"/>
            <a:r>
              <a:rPr lang="en-AU" dirty="0"/>
              <a:t>Result: unanimous</a:t>
            </a:r>
          </a:p>
          <a:p>
            <a:pPr lvl="1"/>
            <a:r>
              <a:rPr lang="en-AU" dirty="0" smtClean="0"/>
              <a:t>The goals are duplicated on the following page</a:t>
            </a:r>
          </a:p>
          <a:p>
            <a:pPr lvl="2"/>
            <a:r>
              <a:rPr lang="en-AU" dirty="0" smtClean="0"/>
              <a:t>They have not changed since they were last reaffirmed by the EC in Mar 2014</a:t>
            </a:r>
          </a:p>
          <a:p>
            <a:pPr lvl="1"/>
            <a:r>
              <a:rPr lang="en-AU" dirty="0" smtClean="0"/>
              <a:t>It is requested that the IEEE 802 EC reaffirm these goals (by consent?)</a:t>
            </a:r>
          </a:p>
          <a:p>
            <a:pPr lvl="2"/>
            <a:r>
              <a:rPr lang="en-AU" i="1" dirty="0" smtClean="0"/>
              <a:t>Approve the goals of the IEEE 802 JTC1 SC, </a:t>
            </a:r>
            <a:r>
              <a:rPr lang="en-AU" i="1" dirty="0"/>
              <a:t>as shown on slide 5</a:t>
            </a:r>
            <a:r>
              <a:rPr lang="en-AU" i="1" dirty="0" smtClean="0"/>
              <a:t> </a:t>
            </a:r>
            <a:r>
              <a:rPr lang="en-AU" i="1" dirty="0"/>
              <a:t>of this </a:t>
            </a:r>
            <a:r>
              <a:rPr lang="en-AU" i="1" dirty="0" smtClean="0"/>
              <a:t>report (ec-18-0605r0)</a:t>
            </a:r>
            <a:endParaRPr lang="en-AU" dirty="0" smtClean="0"/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12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dirty="0"/>
              <a:t>IEEE 802 JTC SC </a:t>
            </a:r>
            <a:r>
              <a:rPr lang="en-AU" dirty="0" smtClean="0"/>
              <a:t>reaffirmed its goals in May 2018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Goals of IEEE 802 JTC SC as reaffirmed by SC in May 2018</a:t>
            </a:r>
          </a:p>
          <a:p>
            <a:pPr lvl="1"/>
            <a:r>
              <a:rPr lang="en-AU" i="1" dirty="0"/>
              <a:t>Provides a forum for 802 members to discuss issues relevant to both:</a:t>
            </a:r>
          </a:p>
          <a:p>
            <a:pPr lvl="2"/>
            <a:r>
              <a:rPr lang="en-AU" i="1" dirty="0"/>
              <a:t>IEEE 802</a:t>
            </a:r>
          </a:p>
          <a:p>
            <a:pPr lvl="2"/>
            <a:r>
              <a:rPr lang="en-AU" i="1" dirty="0"/>
              <a:t>ISO/IEC JTC1/SC6</a:t>
            </a:r>
          </a:p>
          <a:p>
            <a:pPr lvl="1"/>
            <a:r>
              <a:rPr lang="en-AU" i="1" dirty="0"/>
              <a:t>Recommends positions to </a:t>
            </a:r>
            <a:r>
              <a:rPr lang="en-AU" i="1" dirty="0" err="1"/>
              <a:t>ExCom</a:t>
            </a:r>
            <a:r>
              <a:rPr lang="en-AU" i="1" dirty="0"/>
              <a:t> on ISO/IEC JTC1/SC6 actions affecting IEEE 802</a:t>
            </a:r>
          </a:p>
          <a:p>
            <a:pPr lvl="2"/>
            <a:r>
              <a:rPr lang="en-AU" i="1" dirty="0"/>
              <a:t>Note that IEEE 802 LMSC holds the liaison to SC6, not the IEEE 802.11 WG</a:t>
            </a:r>
          </a:p>
          <a:p>
            <a:pPr lvl="1"/>
            <a:r>
              <a:rPr lang="en-AU" i="1" dirty="0"/>
              <a:t>Participates in dialog with IEEE staff and 802 </a:t>
            </a:r>
            <a:r>
              <a:rPr lang="en-AU" i="1" dirty="0" err="1"/>
              <a:t>ExCom</a:t>
            </a:r>
            <a:r>
              <a:rPr lang="en-AU" i="1" dirty="0"/>
              <a:t> on issues concerning IEEE’s relationship with ISO/IEC</a:t>
            </a:r>
          </a:p>
          <a:p>
            <a:pPr lvl="1"/>
            <a:r>
              <a:rPr lang="en-AU" i="1" dirty="0"/>
              <a:t>Organises IEEE 802 members to contribute to liaisons and other documents relevant to the ISO/IEC JTC1/SC6 members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662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802 EC is requested to </a:t>
            </a:r>
            <a:r>
              <a:rPr lang="en-AU" dirty="0" smtClean="0"/>
              <a:t>authorise the development of a status report for SC6’s meeting</a:t>
            </a:r>
            <a:endParaRPr lang="en-AU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IEEE 802 provides a status report for each SC6 meeting </a:t>
            </a:r>
          </a:p>
          <a:p>
            <a:pPr lvl="1"/>
            <a:r>
              <a:rPr lang="en-AU" dirty="0" smtClean="0"/>
              <a:t>It has been determined over time that a suitable status report is based on the status pages contained in the IEEE 802 JTC1 SC agenda’s</a:t>
            </a:r>
          </a:p>
          <a:p>
            <a:pPr lvl="1"/>
            <a:r>
              <a:rPr lang="en-AU" dirty="0" smtClean="0"/>
              <a:t>It is requested that the EC authorise the Chair and Vice-Chair of the SC to develop such a report for submission to SC6 by 20 July 2018</a:t>
            </a:r>
          </a:p>
          <a:p>
            <a:pPr lvl="2"/>
            <a:r>
              <a:rPr lang="en-AU" i="1" dirty="0" smtClean="0"/>
              <a:t>Authorise the Chair and Vice Chair of IEEE 802 JTC1 SC to develop a status report for consideration by ISO/IEC JTC1/SC6 at their meeting in August 2018 based on the status pages in the 11-18-1003</a:t>
            </a:r>
            <a:endParaRPr lang="en-AU" i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0465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684</Words>
  <Application>Microsoft Office PowerPoint</Application>
  <PresentationFormat>On-screen Show (4:3)</PresentationFormat>
  <Paragraphs>119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802-11-Submission</vt:lpstr>
      <vt:lpstr>IEEE 802 JTC1 Standing Committee July 2018 opening report for EC</vt:lpstr>
      <vt:lpstr>The IEEE 802 JTC1 SC has one slot at the July 2017 plenary meeting in San Diego</vt:lpstr>
      <vt:lpstr>IEEE 802 has pushed 44 standards through to PSDO ratification with 37 in-process</vt:lpstr>
      <vt:lpstr>The IEEE 802 JTC1 SC will discuss a variety of important issues</vt:lpstr>
      <vt:lpstr>The 802 EC is requested to reaffirm the SC’s goals </vt:lpstr>
      <vt:lpstr>The IEEE 802 JTC SC reaffirmed its goals in May 2018</vt:lpstr>
      <vt:lpstr>The 802 EC is requested to authorise the development of a status report for SC6’s meeting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2018-06-18T09:41:22Z</dcterms:modified>
</cp:coreProperties>
</file>