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12"/>
  </p:notesMasterIdLst>
  <p:sldIdLst>
    <p:sldId id="369" r:id="rId3"/>
    <p:sldId id="370" r:id="rId4"/>
    <p:sldId id="256" r:id="rId5"/>
    <p:sldId id="257" r:id="rId6"/>
    <p:sldId id="368" r:id="rId7"/>
    <p:sldId id="365" r:id="rId8"/>
    <p:sldId id="366" r:id="rId9"/>
    <p:sldId id="367" r:id="rId10"/>
    <p:sldId id="3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DAmbrosia" initials="JD" lastIdx="1" clrIdx="0">
    <p:extLst>
      <p:ext uri="{19B8F6BF-5375-455C-9EA6-DF929625EA0E}">
        <p15:presenceInfo xmlns:p15="http://schemas.microsoft.com/office/powerpoint/2012/main" userId="a76b78698ac40a9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6" autoAdjust="0"/>
    <p:restoredTop sz="94660"/>
  </p:normalViewPr>
  <p:slideViewPr>
    <p:cSldViewPr snapToGrid="0" showGuides="1">
      <p:cViewPr varScale="1">
        <p:scale>
          <a:sx n="65" d="100"/>
          <a:sy n="65" d="100"/>
        </p:scale>
        <p:origin x="652" y="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4-12T16:12:29.533" idx="1">
    <p:pos x="4323" y="2930"/>
    <p:text>Chair's Guideline Consent Agenda - change 1st renewal to 1st rechartering</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4445A9-CA33-4E81-9E7F-751E208584BC}" type="datetimeFigureOut">
              <a:rPr lang="en-US" smtClean="0"/>
              <a:t>5/30/2018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E65601-1F88-450D-8F1D-A47ED87CC62A}" type="slidenum">
              <a:rPr lang="en-US" smtClean="0"/>
              <a:t>‹#›</a:t>
            </a:fld>
            <a:endParaRPr lang="en-US"/>
          </a:p>
        </p:txBody>
      </p:sp>
    </p:spTree>
    <p:extLst>
      <p:ext uri="{BB962C8B-B14F-4D97-AF65-F5344CB8AC3E}">
        <p14:creationId xmlns:p14="http://schemas.microsoft.com/office/powerpoint/2010/main" val="2053151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3446B-66A1-48A6-BEFA-2DDBC86CEE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864019D-8191-49AF-BDE8-53D5D9F3AC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E5834A3-A2BE-4F5A-BAD4-DA2B31DE8DC1}"/>
              </a:ext>
            </a:extLst>
          </p:cNvPr>
          <p:cNvSpPr>
            <a:spLocks noGrp="1"/>
          </p:cNvSpPr>
          <p:nvPr>
            <p:ph type="dt" sz="half" idx="10"/>
          </p:nvPr>
        </p:nvSpPr>
        <p:spPr/>
        <p:txBody>
          <a:bodyPr/>
          <a:lstStyle/>
          <a:p>
            <a:r>
              <a:rPr lang="en-US"/>
              <a:t>5/30/2018</a:t>
            </a:r>
          </a:p>
        </p:txBody>
      </p:sp>
      <p:sp>
        <p:nvSpPr>
          <p:cNvPr id="5" name="Footer Placeholder 4">
            <a:extLst>
              <a:ext uri="{FF2B5EF4-FFF2-40B4-BE49-F238E27FC236}">
                <a16:creationId xmlns:a16="http://schemas.microsoft.com/office/drawing/2014/main" id="{8A639F1C-4138-4104-9740-E17E9F6D9656}"/>
              </a:ext>
            </a:extLst>
          </p:cNvPr>
          <p:cNvSpPr>
            <a:spLocks noGrp="1"/>
          </p:cNvSpPr>
          <p:nvPr>
            <p:ph type="ftr" sz="quarter" idx="11"/>
          </p:nvPr>
        </p:nvSpPr>
        <p:spPr/>
        <p:txBody>
          <a:bodyPr/>
          <a:lstStyle/>
          <a:p>
            <a:r>
              <a:rPr lang="en-US"/>
              <a:t>ec-18-0098-00-00EC</a:t>
            </a:r>
          </a:p>
        </p:txBody>
      </p:sp>
      <p:sp>
        <p:nvSpPr>
          <p:cNvPr id="6" name="Slide Number Placeholder 5">
            <a:extLst>
              <a:ext uri="{FF2B5EF4-FFF2-40B4-BE49-F238E27FC236}">
                <a16:creationId xmlns:a16="http://schemas.microsoft.com/office/drawing/2014/main" id="{484EE66A-EA8A-43F7-82ED-C5FBA7168952}"/>
              </a:ext>
            </a:extLst>
          </p:cNvPr>
          <p:cNvSpPr>
            <a:spLocks noGrp="1"/>
          </p:cNvSpPr>
          <p:nvPr>
            <p:ph type="sldNum" sz="quarter" idx="12"/>
          </p:nvPr>
        </p:nvSpPr>
        <p:spPr/>
        <p:txBody>
          <a:bodyPr/>
          <a:lstStyle/>
          <a:p>
            <a:fld id="{75FF42A1-3456-4B0B-BF37-7D65B0AE993F}" type="slidenum">
              <a:rPr lang="en-US" smtClean="0"/>
              <a:t>‹#›</a:t>
            </a:fld>
            <a:endParaRPr lang="en-US"/>
          </a:p>
        </p:txBody>
      </p:sp>
    </p:spTree>
    <p:extLst>
      <p:ext uri="{BB962C8B-B14F-4D97-AF65-F5344CB8AC3E}">
        <p14:creationId xmlns:p14="http://schemas.microsoft.com/office/powerpoint/2010/main" val="2433483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08E94-44D7-45EA-870E-3BF9917BEF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8D5CBB-3C7A-4B2D-B507-00A9B1D8465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7ED9B-18DB-4AD5-BE80-1316656365C1}"/>
              </a:ext>
            </a:extLst>
          </p:cNvPr>
          <p:cNvSpPr>
            <a:spLocks noGrp="1"/>
          </p:cNvSpPr>
          <p:nvPr>
            <p:ph type="dt" sz="half" idx="10"/>
          </p:nvPr>
        </p:nvSpPr>
        <p:spPr/>
        <p:txBody>
          <a:bodyPr/>
          <a:lstStyle/>
          <a:p>
            <a:r>
              <a:rPr lang="en-US"/>
              <a:t>5/30/2018</a:t>
            </a:r>
          </a:p>
        </p:txBody>
      </p:sp>
      <p:sp>
        <p:nvSpPr>
          <p:cNvPr id="5" name="Footer Placeholder 4">
            <a:extLst>
              <a:ext uri="{FF2B5EF4-FFF2-40B4-BE49-F238E27FC236}">
                <a16:creationId xmlns:a16="http://schemas.microsoft.com/office/drawing/2014/main" id="{D651B143-5A09-48FE-B5DA-FAE182B237CD}"/>
              </a:ext>
            </a:extLst>
          </p:cNvPr>
          <p:cNvSpPr>
            <a:spLocks noGrp="1"/>
          </p:cNvSpPr>
          <p:nvPr>
            <p:ph type="ftr" sz="quarter" idx="11"/>
          </p:nvPr>
        </p:nvSpPr>
        <p:spPr/>
        <p:txBody>
          <a:bodyPr/>
          <a:lstStyle/>
          <a:p>
            <a:r>
              <a:rPr lang="en-US"/>
              <a:t>ec-18-0098-00-00EC</a:t>
            </a:r>
          </a:p>
        </p:txBody>
      </p:sp>
      <p:sp>
        <p:nvSpPr>
          <p:cNvPr id="6" name="Slide Number Placeholder 5">
            <a:extLst>
              <a:ext uri="{FF2B5EF4-FFF2-40B4-BE49-F238E27FC236}">
                <a16:creationId xmlns:a16="http://schemas.microsoft.com/office/drawing/2014/main" id="{81DFEB42-A475-4F0A-BA34-83F916744FAA}"/>
              </a:ext>
            </a:extLst>
          </p:cNvPr>
          <p:cNvSpPr>
            <a:spLocks noGrp="1"/>
          </p:cNvSpPr>
          <p:nvPr>
            <p:ph type="sldNum" sz="quarter" idx="12"/>
          </p:nvPr>
        </p:nvSpPr>
        <p:spPr/>
        <p:txBody>
          <a:bodyPr/>
          <a:lstStyle/>
          <a:p>
            <a:fld id="{75FF42A1-3456-4B0B-BF37-7D65B0AE993F}" type="slidenum">
              <a:rPr lang="en-US" smtClean="0"/>
              <a:t>‹#›</a:t>
            </a:fld>
            <a:endParaRPr lang="en-US"/>
          </a:p>
        </p:txBody>
      </p:sp>
    </p:spTree>
    <p:extLst>
      <p:ext uri="{BB962C8B-B14F-4D97-AF65-F5344CB8AC3E}">
        <p14:creationId xmlns:p14="http://schemas.microsoft.com/office/powerpoint/2010/main" val="2359181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7E2A81-1370-4285-9929-E08EBDF60F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00DC9A-33BC-4D9C-9CAD-B0CA07A4751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8EFADD-FD28-4561-A9AC-1AA767AC44F2}"/>
              </a:ext>
            </a:extLst>
          </p:cNvPr>
          <p:cNvSpPr>
            <a:spLocks noGrp="1"/>
          </p:cNvSpPr>
          <p:nvPr>
            <p:ph type="dt" sz="half" idx="10"/>
          </p:nvPr>
        </p:nvSpPr>
        <p:spPr/>
        <p:txBody>
          <a:bodyPr/>
          <a:lstStyle/>
          <a:p>
            <a:r>
              <a:rPr lang="en-US"/>
              <a:t>5/30/2018</a:t>
            </a:r>
          </a:p>
        </p:txBody>
      </p:sp>
      <p:sp>
        <p:nvSpPr>
          <p:cNvPr id="5" name="Footer Placeholder 4">
            <a:extLst>
              <a:ext uri="{FF2B5EF4-FFF2-40B4-BE49-F238E27FC236}">
                <a16:creationId xmlns:a16="http://schemas.microsoft.com/office/drawing/2014/main" id="{AE9D291F-D8CD-400E-826F-85A342468034}"/>
              </a:ext>
            </a:extLst>
          </p:cNvPr>
          <p:cNvSpPr>
            <a:spLocks noGrp="1"/>
          </p:cNvSpPr>
          <p:nvPr>
            <p:ph type="ftr" sz="quarter" idx="11"/>
          </p:nvPr>
        </p:nvSpPr>
        <p:spPr/>
        <p:txBody>
          <a:bodyPr/>
          <a:lstStyle/>
          <a:p>
            <a:r>
              <a:rPr lang="en-US"/>
              <a:t>ec-18-0098-00-00EC</a:t>
            </a:r>
          </a:p>
        </p:txBody>
      </p:sp>
      <p:sp>
        <p:nvSpPr>
          <p:cNvPr id="6" name="Slide Number Placeholder 5">
            <a:extLst>
              <a:ext uri="{FF2B5EF4-FFF2-40B4-BE49-F238E27FC236}">
                <a16:creationId xmlns:a16="http://schemas.microsoft.com/office/drawing/2014/main" id="{2B73AB9A-1FA5-4441-B120-62A82F5E1AE5}"/>
              </a:ext>
            </a:extLst>
          </p:cNvPr>
          <p:cNvSpPr>
            <a:spLocks noGrp="1"/>
          </p:cNvSpPr>
          <p:nvPr>
            <p:ph type="sldNum" sz="quarter" idx="12"/>
          </p:nvPr>
        </p:nvSpPr>
        <p:spPr/>
        <p:txBody>
          <a:bodyPr/>
          <a:lstStyle/>
          <a:p>
            <a:fld id="{75FF42A1-3456-4B0B-BF37-7D65B0AE993F}" type="slidenum">
              <a:rPr lang="en-US" smtClean="0"/>
              <a:t>‹#›</a:t>
            </a:fld>
            <a:endParaRPr lang="en-US"/>
          </a:p>
        </p:txBody>
      </p:sp>
    </p:spTree>
    <p:extLst>
      <p:ext uri="{BB962C8B-B14F-4D97-AF65-F5344CB8AC3E}">
        <p14:creationId xmlns:p14="http://schemas.microsoft.com/office/powerpoint/2010/main" val="2292323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55"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56" name="Rectangle 4"/>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2438400" y="6591302"/>
            <a:ext cx="7315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1" y="6589714"/>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ec-16-0170-03</a:t>
            </a:r>
          </a:p>
        </p:txBody>
      </p:sp>
      <p:grpSp>
        <p:nvGrpSpPr>
          <p:cNvPr id="330761" name="Group 9"/>
          <p:cNvGrpSpPr>
            <a:grpSpLocks/>
          </p:cNvGrpSpPr>
          <p:nvPr/>
        </p:nvGrpSpPr>
        <p:grpSpPr bwMode="auto">
          <a:xfrm>
            <a:off x="11089218" y="5876926"/>
            <a:ext cx="1058333"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30763" name="Text Box 11"/>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Tree>
    <p:extLst>
      <p:ext uri="{BB962C8B-B14F-4D97-AF65-F5344CB8AC3E}">
        <p14:creationId xmlns:p14="http://schemas.microsoft.com/office/powerpoint/2010/main" val="26148291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237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12023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171446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08362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767010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72927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433106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254D9-9F85-4A92-80BA-2469A52A17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AD7B2C-8266-4C7A-954F-3C4CA70E1CC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8F2C69-9D3B-4F9A-9D78-37C0C17624C5}"/>
              </a:ext>
            </a:extLst>
          </p:cNvPr>
          <p:cNvSpPr>
            <a:spLocks noGrp="1"/>
          </p:cNvSpPr>
          <p:nvPr>
            <p:ph type="dt" sz="half" idx="10"/>
          </p:nvPr>
        </p:nvSpPr>
        <p:spPr/>
        <p:txBody>
          <a:bodyPr/>
          <a:lstStyle/>
          <a:p>
            <a:r>
              <a:rPr lang="en-US"/>
              <a:t>5/30/2018</a:t>
            </a:r>
          </a:p>
        </p:txBody>
      </p:sp>
      <p:sp>
        <p:nvSpPr>
          <p:cNvPr id="5" name="Footer Placeholder 4">
            <a:extLst>
              <a:ext uri="{FF2B5EF4-FFF2-40B4-BE49-F238E27FC236}">
                <a16:creationId xmlns:a16="http://schemas.microsoft.com/office/drawing/2014/main" id="{003E2CDD-9C7E-40D6-B239-0BB4C96B4D32}"/>
              </a:ext>
            </a:extLst>
          </p:cNvPr>
          <p:cNvSpPr>
            <a:spLocks noGrp="1"/>
          </p:cNvSpPr>
          <p:nvPr>
            <p:ph type="ftr" sz="quarter" idx="11"/>
          </p:nvPr>
        </p:nvSpPr>
        <p:spPr/>
        <p:txBody>
          <a:bodyPr/>
          <a:lstStyle/>
          <a:p>
            <a:r>
              <a:rPr lang="en-US"/>
              <a:t>ec-18-0098-00-00EC</a:t>
            </a:r>
          </a:p>
        </p:txBody>
      </p:sp>
      <p:sp>
        <p:nvSpPr>
          <p:cNvPr id="6" name="Slide Number Placeholder 5">
            <a:extLst>
              <a:ext uri="{FF2B5EF4-FFF2-40B4-BE49-F238E27FC236}">
                <a16:creationId xmlns:a16="http://schemas.microsoft.com/office/drawing/2014/main" id="{AEDF583E-9F6F-43B2-9611-9C77ED4E3EEB}"/>
              </a:ext>
            </a:extLst>
          </p:cNvPr>
          <p:cNvSpPr>
            <a:spLocks noGrp="1"/>
          </p:cNvSpPr>
          <p:nvPr>
            <p:ph type="sldNum" sz="quarter" idx="12"/>
          </p:nvPr>
        </p:nvSpPr>
        <p:spPr/>
        <p:txBody>
          <a:bodyPr/>
          <a:lstStyle/>
          <a:p>
            <a:fld id="{75FF42A1-3456-4B0B-BF37-7D65B0AE993F}" type="slidenum">
              <a:rPr lang="en-US" smtClean="0"/>
              <a:t>‹#›</a:t>
            </a:fld>
            <a:endParaRPr lang="en-US"/>
          </a:p>
        </p:txBody>
      </p:sp>
    </p:spTree>
    <p:extLst>
      <p:ext uri="{BB962C8B-B14F-4D97-AF65-F5344CB8AC3E}">
        <p14:creationId xmlns:p14="http://schemas.microsoft.com/office/powerpoint/2010/main" val="26865060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7205800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687525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120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16791-EA77-4C7F-854C-BB56A8675A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93DAC9-EAF2-428D-945D-00F9CD24C5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3DDC7EF-DFA8-4F65-8C51-466A117239C3}"/>
              </a:ext>
            </a:extLst>
          </p:cNvPr>
          <p:cNvSpPr>
            <a:spLocks noGrp="1"/>
          </p:cNvSpPr>
          <p:nvPr>
            <p:ph type="dt" sz="half" idx="10"/>
          </p:nvPr>
        </p:nvSpPr>
        <p:spPr/>
        <p:txBody>
          <a:bodyPr/>
          <a:lstStyle/>
          <a:p>
            <a:r>
              <a:rPr lang="en-US"/>
              <a:t>5/30/2018</a:t>
            </a:r>
          </a:p>
        </p:txBody>
      </p:sp>
      <p:sp>
        <p:nvSpPr>
          <p:cNvPr id="5" name="Footer Placeholder 4">
            <a:extLst>
              <a:ext uri="{FF2B5EF4-FFF2-40B4-BE49-F238E27FC236}">
                <a16:creationId xmlns:a16="http://schemas.microsoft.com/office/drawing/2014/main" id="{C8637145-C9F9-4464-A204-6E3D2AC67E27}"/>
              </a:ext>
            </a:extLst>
          </p:cNvPr>
          <p:cNvSpPr>
            <a:spLocks noGrp="1"/>
          </p:cNvSpPr>
          <p:nvPr>
            <p:ph type="ftr" sz="quarter" idx="11"/>
          </p:nvPr>
        </p:nvSpPr>
        <p:spPr/>
        <p:txBody>
          <a:bodyPr/>
          <a:lstStyle/>
          <a:p>
            <a:r>
              <a:rPr lang="en-US"/>
              <a:t>ec-18-0098-00-00EC</a:t>
            </a:r>
          </a:p>
        </p:txBody>
      </p:sp>
      <p:sp>
        <p:nvSpPr>
          <p:cNvPr id="6" name="Slide Number Placeholder 5">
            <a:extLst>
              <a:ext uri="{FF2B5EF4-FFF2-40B4-BE49-F238E27FC236}">
                <a16:creationId xmlns:a16="http://schemas.microsoft.com/office/drawing/2014/main" id="{A7EA888C-9130-48C9-8B95-A0FAF051AA0E}"/>
              </a:ext>
            </a:extLst>
          </p:cNvPr>
          <p:cNvSpPr>
            <a:spLocks noGrp="1"/>
          </p:cNvSpPr>
          <p:nvPr>
            <p:ph type="sldNum" sz="quarter" idx="12"/>
          </p:nvPr>
        </p:nvSpPr>
        <p:spPr/>
        <p:txBody>
          <a:bodyPr/>
          <a:lstStyle/>
          <a:p>
            <a:fld id="{75FF42A1-3456-4B0B-BF37-7D65B0AE993F}" type="slidenum">
              <a:rPr lang="en-US" smtClean="0"/>
              <a:t>‹#›</a:t>
            </a:fld>
            <a:endParaRPr lang="en-US"/>
          </a:p>
        </p:txBody>
      </p:sp>
    </p:spTree>
    <p:extLst>
      <p:ext uri="{BB962C8B-B14F-4D97-AF65-F5344CB8AC3E}">
        <p14:creationId xmlns:p14="http://schemas.microsoft.com/office/powerpoint/2010/main" val="4051477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668A9-E95B-47AE-BDE3-8DB1256472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522847-09AE-46DF-9D4A-417F3FF028C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6E6FDE-1E38-4755-9DB5-DAD36498DB8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D03309-A0EB-4826-971A-A795BA2EDA86}"/>
              </a:ext>
            </a:extLst>
          </p:cNvPr>
          <p:cNvSpPr>
            <a:spLocks noGrp="1"/>
          </p:cNvSpPr>
          <p:nvPr>
            <p:ph type="dt" sz="half" idx="10"/>
          </p:nvPr>
        </p:nvSpPr>
        <p:spPr/>
        <p:txBody>
          <a:bodyPr/>
          <a:lstStyle/>
          <a:p>
            <a:r>
              <a:rPr lang="en-US"/>
              <a:t>5/30/2018</a:t>
            </a:r>
          </a:p>
        </p:txBody>
      </p:sp>
      <p:sp>
        <p:nvSpPr>
          <p:cNvPr id="6" name="Footer Placeholder 5">
            <a:extLst>
              <a:ext uri="{FF2B5EF4-FFF2-40B4-BE49-F238E27FC236}">
                <a16:creationId xmlns:a16="http://schemas.microsoft.com/office/drawing/2014/main" id="{7871BBBD-7DA2-4FB2-9FBA-30CE4D4DF0A7}"/>
              </a:ext>
            </a:extLst>
          </p:cNvPr>
          <p:cNvSpPr>
            <a:spLocks noGrp="1"/>
          </p:cNvSpPr>
          <p:nvPr>
            <p:ph type="ftr" sz="quarter" idx="11"/>
          </p:nvPr>
        </p:nvSpPr>
        <p:spPr/>
        <p:txBody>
          <a:bodyPr/>
          <a:lstStyle/>
          <a:p>
            <a:r>
              <a:rPr lang="en-US"/>
              <a:t>ec-18-0098-00-00EC</a:t>
            </a:r>
          </a:p>
        </p:txBody>
      </p:sp>
      <p:sp>
        <p:nvSpPr>
          <p:cNvPr id="7" name="Slide Number Placeholder 6">
            <a:extLst>
              <a:ext uri="{FF2B5EF4-FFF2-40B4-BE49-F238E27FC236}">
                <a16:creationId xmlns:a16="http://schemas.microsoft.com/office/drawing/2014/main" id="{2B57AC93-1FCE-49C2-97A7-481581B8453E}"/>
              </a:ext>
            </a:extLst>
          </p:cNvPr>
          <p:cNvSpPr>
            <a:spLocks noGrp="1"/>
          </p:cNvSpPr>
          <p:nvPr>
            <p:ph type="sldNum" sz="quarter" idx="12"/>
          </p:nvPr>
        </p:nvSpPr>
        <p:spPr/>
        <p:txBody>
          <a:bodyPr/>
          <a:lstStyle/>
          <a:p>
            <a:fld id="{75FF42A1-3456-4B0B-BF37-7D65B0AE993F}" type="slidenum">
              <a:rPr lang="en-US" smtClean="0"/>
              <a:t>‹#›</a:t>
            </a:fld>
            <a:endParaRPr lang="en-US"/>
          </a:p>
        </p:txBody>
      </p:sp>
    </p:spTree>
    <p:extLst>
      <p:ext uri="{BB962C8B-B14F-4D97-AF65-F5344CB8AC3E}">
        <p14:creationId xmlns:p14="http://schemas.microsoft.com/office/powerpoint/2010/main" val="2443058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4019F-1B5D-408F-B502-899D6CCE96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21AD0B-75CC-4777-AA49-4B0FA6215A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EFFCE9D-336A-418F-8D12-4AEE51A0BE5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AA79CDC-5722-4F9D-8547-F9B805AA92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B3ED28B-24AC-4FF2-BD8B-E9318F2FC3E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7D9D1B-6186-41E0-BC97-E8B316652537}"/>
              </a:ext>
            </a:extLst>
          </p:cNvPr>
          <p:cNvSpPr>
            <a:spLocks noGrp="1"/>
          </p:cNvSpPr>
          <p:nvPr>
            <p:ph type="dt" sz="half" idx="10"/>
          </p:nvPr>
        </p:nvSpPr>
        <p:spPr/>
        <p:txBody>
          <a:bodyPr/>
          <a:lstStyle/>
          <a:p>
            <a:r>
              <a:rPr lang="en-US"/>
              <a:t>5/30/2018</a:t>
            </a:r>
          </a:p>
        </p:txBody>
      </p:sp>
      <p:sp>
        <p:nvSpPr>
          <p:cNvPr id="8" name="Footer Placeholder 7">
            <a:extLst>
              <a:ext uri="{FF2B5EF4-FFF2-40B4-BE49-F238E27FC236}">
                <a16:creationId xmlns:a16="http://schemas.microsoft.com/office/drawing/2014/main" id="{65FDAB0C-9EC6-4B32-A425-6C248C4588F1}"/>
              </a:ext>
            </a:extLst>
          </p:cNvPr>
          <p:cNvSpPr>
            <a:spLocks noGrp="1"/>
          </p:cNvSpPr>
          <p:nvPr>
            <p:ph type="ftr" sz="quarter" idx="11"/>
          </p:nvPr>
        </p:nvSpPr>
        <p:spPr/>
        <p:txBody>
          <a:bodyPr/>
          <a:lstStyle/>
          <a:p>
            <a:r>
              <a:rPr lang="en-US"/>
              <a:t>ec-18-0098-00-00EC</a:t>
            </a:r>
          </a:p>
        </p:txBody>
      </p:sp>
      <p:sp>
        <p:nvSpPr>
          <p:cNvPr id="9" name="Slide Number Placeholder 8">
            <a:extLst>
              <a:ext uri="{FF2B5EF4-FFF2-40B4-BE49-F238E27FC236}">
                <a16:creationId xmlns:a16="http://schemas.microsoft.com/office/drawing/2014/main" id="{9AD1D3C2-5EBE-476D-93D1-2A97877F4C3F}"/>
              </a:ext>
            </a:extLst>
          </p:cNvPr>
          <p:cNvSpPr>
            <a:spLocks noGrp="1"/>
          </p:cNvSpPr>
          <p:nvPr>
            <p:ph type="sldNum" sz="quarter" idx="12"/>
          </p:nvPr>
        </p:nvSpPr>
        <p:spPr/>
        <p:txBody>
          <a:bodyPr/>
          <a:lstStyle/>
          <a:p>
            <a:fld id="{75FF42A1-3456-4B0B-BF37-7D65B0AE993F}" type="slidenum">
              <a:rPr lang="en-US" smtClean="0"/>
              <a:t>‹#›</a:t>
            </a:fld>
            <a:endParaRPr lang="en-US"/>
          </a:p>
        </p:txBody>
      </p:sp>
    </p:spTree>
    <p:extLst>
      <p:ext uri="{BB962C8B-B14F-4D97-AF65-F5344CB8AC3E}">
        <p14:creationId xmlns:p14="http://schemas.microsoft.com/office/powerpoint/2010/main" val="3009080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97424-E67C-401D-B799-326EF5931A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3BCAE35-25DF-42C1-8C8A-E2BF601B4A7B}"/>
              </a:ext>
            </a:extLst>
          </p:cNvPr>
          <p:cNvSpPr>
            <a:spLocks noGrp="1"/>
          </p:cNvSpPr>
          <p:nvPr>
            <p:ph type="dt" sz="half" idx="10"/>
          </p:nvPr>
        </p:nvSpPr>
        <p:spPr/>
        <p:txBody>
          <a:bodyPr/>
          <a:lstStyle/>
          <a:p>
            <a:r>
              <a:rPr lang="en-US"/>
              <a:t>5/30/2018</a:t>
            </a:r>
          </a:p>
        </p:txBody>
      </p:sp>
      <p:sp>
        <p:nvSpPr>
          <p:cNvPr id="4" name="Footer Placeholder 3">
            <a:extLst>
              <a:ext uri="{FF2B5EF4-FFF2-40B4-BE49-F238E27FC236}">
                <a16:creationId xmlns:a16="http://schemas.microsoft.com/office/drawing/2014/main" id="{8254B4F4-02BA-47A5-A088-1D4DDCFF887A}"/>
              </a:ext>
            </a:extLst>
          </p:cNvPr>
          <p:cNvSpPr>
            <a:spLocks noGrp="1"/>
          </p:cNvSpPr>
          <p:nvPr>
            <p:ph type="ftr" sz="quarter" idx="11"/>
          </p:nvPr>
        </p:nvSpPr>
        <p:spPr/>
        <p:txBody>
          <a:bodyPr/>
          <a:lstStyle/>
          <a:p>
            <a:r>
              <a:rPr lang="en-US"/>
              <a:t>ec-18-0098-00-00EC</a:t>
            </a:r>
          </a:p>
        </p:txBody>
      </p:sp>
      <p:sp>
        <p:nvSpPr>
          <p:cNvPr id="5" name="Slide Number Placeholder 4">
            <a:extLst>
              <a:ext uri="{FF2B5EF4-FFF2-40B4-BE49-F238E27FC236}">
                <a16:creationId xmlns:a16="http://schemas.microsoft.com/office/drawing/2014/main" id="{8B7ADE38-2260-4C65-9301-74D7A3F45954}"/>
              </a:ext>
            </a:extLst>
          </p:cNvPr>
          <p:cNvSpPr>
            <a:spLocks noGrp="1"/>
          </p:cNvSpPr>
          <p:nvPr>
            <p:ph type="sldNum" sz="quarter" idx="12"/>
          </p:nvPr>
        </p:nvSpPr>
        <p:spPr/>
        <p:txBody>
          <a:bodyPr/>
          <a:lstStyle/>
          <a:p>
            <a:fld id="{75FF42A1-3456-4B0B-BF37-7D65B0AE993F}" type="slidenum">
              <a:rPr lang="en-US" smtClean="0"/>
              <a:t>‹#›</a:t>
            </a:fld>
            <a:endParaRPr lang="en-US"/>
          </a:p>
        </p:txBody>
      </p:sp>
    </p:spTree>
    <p:extLst>
      <p:ext uri="{BB962C8B-B14F-4D97-AF65-F5344CB8AC3E}">
        <p14:creationId xmlns:p14="http://schemas.microsoft.com/office/powerpoint/2010/main" val="2334419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04F6E6-D689-46A1-A014-03326A00825B}"/>
              </a:ext>
            </a:extLst>
          </p:cNvPr>
          <p:cNvSpPr>
            <a:spLocks noGrp="1"/>
          </p:cNvSpPr>
          <p:nvPr>
            <p:ph type="dt" sz="half" idx="10"/>
          </p:nvPr>
        </p:nvSpPr>
        <p:spPr/>
        <p:txBody>
          <a:bodyPr/>
          <a:lstStyle/>
          <a:p>
            <a:r>
              <a:rPr lang="en-US"/>
              <a:t>5/30/2018</a:t>
            </a:r>
          </a:p>
        </p:txBody>
      </p:sp>
      <p:sp>
        <p:nvSpPr>
          <p:cNvPr id="3" name="Footer Placeholder 2">
            <a:extLst>
              <a:ext uri="{FF2B5EF4-FFF2-40B4-BE49-F238E27FC236}">
                <a16:creationId xmlns:a16="http://schemas.microsoft.com/office/drawing/2014/main" id="{D9678BFC-81CF-431E-8BED-1F62F072BA3F}"/>
              </a:ext>
            </a:extLst>
          </p:cNvPr>
          <p:cNvSpPr>
            <a:spLocks noGrp="1"/>
          </p:cNvSpPr>
          <p:nvPr>
            <p:ph type="ftr" sz="quarter" idx="11"/>
          </p:nvPr>
        </p:nvSpPr>
        <p:spPr/>
        <p:txBody>
          <a:bodyPr/>
          <a:lstStyle/>
          <a:p>
            <a:r>
              <a:rPr lang="en-US"/>
              <a:t>ec-18-0098-00-00EC</a:t>
            </a:r>
          </a:p>
        </p:txBody>
      </p:sp>
      <p:sp>
        <p:nvSpPr>
          <p:cNvPr id="4" name="Slide Number Placeholder 3">
            <a:extLst>
              <a:ext uri="{FF2B5EF4-FFF2-40B4-BE49-F238E27FC236}">
                <a16:creationId xmlns:a16="http://schemas.microsoft.com/office/drawing/2014/main" id="{E88099A3-C774-4A5E-B3C8-DAD787AB2A7E}"/>
              </a:ext>
            </a:extLst>
          </p:cNvPr>
          <p:cNvSpPr>
            <a:spLocks noGrp="1"/>
          </p:cNvSpPr>
          <p:nvPr>
            <p:ph type="sldNum" sz="quarter" idx="12"/>
          </p:nvPr>
        </p:nvSpPr>
        <p:spPr/>
        <p:txBody>
          <a:bodyPr/>
          <a:lstStyle/>
          <a:p>
            <a:fld id="{75FF42A1-3456-4B0B-BF37-7D65B0AE993F}" type="slidenum">
              <a:rPr lang="en-US" smtClean="0"/>
              <a:t>‹#›</a:t>
            </a:fld>
            <a:endParaRPr lang="en-US"/>
          </a:p>
        </p:txBody>
      </p:sp>
    </p:spTree>
    <p:extLst>
      <p:ext uri="{BB962C8B-B14F-4D97-AF65-F5344CB8AC3E}">
        <p14:creationId xmlns:p14="http://schemas.microsoft.com/office/powerpoint/2010/main" val="2100632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C03DC-5CB1-43BD-B3DD-AEA1BC8D41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091B8AB-3313-4286-9827-1F20E7ED91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1C64365-E01D-4B34-9DA5-82D73CCE9D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E5FFB0F-ACFC-4271-8872-B4BC569AEB64}"/>
              </a:ext>
            </a:extLst>
          </p:cNvPr>
          <p:cNvSpPr>
            <a:spLocks noGrp="1"/>
          </p:cNvSpPr>
          <p:nvPr>
            <p:ph type="dt" sz="half" idx="10"/>
          </p:nvPr>
        </p:nvSpPr>
        <p:spPr/>
        <p:txBody>
          <a:bodyPr/>
          <a:lstStyle/>
          <a:p>
            <a:r>
              <a:rPr lang="en-US"/>
              <a:t>5/30/2018</a:t>
            </a:r>
          </a:p>
        </p:txBody>
      </p:sp>
      <p:sp>
        <p:nvSpPr>
          <p:cNvPr id="6" name="Footer Placeholder 5">
            <a:extLst>
              <a:ext uri="{FF2B5EF4-FFF2-40B4-BE49-F238E27FC236}">
                <a16:creationId xmlns:a16="http://schemas.microsoft.com/office/drawing/2014/main" id="{3485B7E0-7D69-4553-BB97-F1103595A98B}"/>
              </a:ext>
            </a:extLst>
          </p:cNvPr>
          <p:cNvSpPr>
            <a:spLocks noGrp="1"/>
          </p:cNvSpPr>
          <p:nvPr>
            <p:ph type="ftr" sz="quarter" idx="11"/>
          </p:nvPr>
        </p:nvSpPr>
        <p:spPr/>
        <p:txBody>
          <a:bodyPr/>
          <a:lstStyle/>
          <a:p>
            <a:r>
              <a:rPr lang="en-US"/>
              <a:t>ec-18-0098-00-00EC</a:t>
            </a:r>
          </a:p>
        </p:txBody>
      </p:sp>
      <p:sp>
        <p:nvSpPr>
          <p:cNvPr id="7" name="Slide Number Placeholder 6">
            <a:extLst>
              <a:ext uri="{FF2B5EF4-FFF2-40B4-BE49-F238E27FC236}">
                <a16:creationId xmlns:a16="http://schemas.microsoft.com/office/drawing/2014/main" id="{7A443D30-8F3E-438A-934C-79472C741D19}"/>
              </a:ext>
            </a:extLst>
          </p:cNvPr>
          <p:cNvSpPr>
            <a:spLocks noGrp="1"/>
          </p:cNvSpPr>
          <p:nvPr>
            <p:ph type="sldNum" sz="quarter" idx="12"/>
          </p:nvPr>
        </p:nvSpPr>
        <p:spPr/>
        <p:txBody>
          <a:bodyPr/>
          <a:lstStyle/>
          <a:p>
            <a:fld id="{75FF42A1-3456-4B0B-BF37-7D65B0AE993F}" type="slidenum">
              <a:rPr lang="en-US" smtClean="0"/>
              <a:t>‹#›</a:t>
            </a:fld>
            <a:endParaRPr lang="en-US"/>
          </a:p>
        </p:txBody>
      </p:sp>
    </p:spTree>
    <p:extLst>
      <p:ext uri="{BB962C8B-B14F-4D97-AF65-F5344CB8AC3E}">
        <p14:creationId xmlns:p14="http://schemas.microsoft.com/office/powerpoint/2010/main" val="3562982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0BEC9-DF34-429D-9D5C-BDD72A6313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4F808A3-FB08-4034-B126-FB2FBE60DF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09CB0A-586A-4891-8ED5-6F8D61724A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7C4D13A-C1A4-452A-B15E-9E5570C64CFD}"/>
              </a:ext>
            </a:extLst>
          </p:cNvPr>
          <p:cNvSpPr>
            <a:spLocks noGrp="1"/>
          </p:cNvSpPr>
          <p:nvPr>
            <p:ph type="dt" sz="half" idx="10"/>
          </p:nvPr>
        </p:nvSpPr>
        <p:spPr/>
        <p:txBody>
          <a:bodyPr/>
          <a:lstStyle/>
          <a:p>
            <a:r>
              <a:rPr lang="en-US"/>
              <a:t>5/30/2018</a:t>
            </a:r>
          </a:p>
        </p:txBody>
      </p:sp>
      <p:sp>
        <p:nvSpPr>
          <p:cNvPr id="6" name="Footer Placeholder 5">
            <a:extLst>
              <a:ext uri="{FF2B5EF4-FFF2-40B4-BE49-F238E27FC236}">
                <a16:creationId xmlns:a16="http://schemas.microsoft.com/office/drawing/2014/main" id="{98D79017-C5B8-4D68-97AB-DA769BDA3545}"/>
              </a:ext>
            </a:extLst>
          </p:cNvPr>
          <p:cNvSpPr>
            <a:spLocks noGrp="1"/>
          </p:cNvSpPr>
          <p:nvPr>
            <p:ph type="ftr" sz="quarter" idx="11"/>
          </p:nvPr>
        </p:nvSpPr>
        <p:spPr/>
        <p:txBody>
          <a:bodyPr/>
          <a:lstStyle/>
          <a:p>
            <a:r>
              <a:rPr lang="en-US"/>
              <a:t>ec-18-0098-00-00EC</a:t>
            </a:r>
          </a:p>
        </p:txBody>
      </p:sp>
      <p:sp>
        <p:nvSpPr>
          <p:cNvPr id="7" name="Slide Number Placeholder 6">
            <a:extLst>
              <a:ext uri="{FF2B5EF4-FFF2-40B4-BE49-F238E27FC236}">
                <a16:creationId xmlns:a16="http://schemas.microsoft.com/office/drawing/2014/main" id="{CF8FA519-9F59-4EC9-8AB0-331A2934A8FF}"/>
              </a:ext>
            </a:extLst>
          </p:cNvPr>
          <p:cNvSpPr>
            <a:spLocks noGrp="1"/>
          </p:cNvSpPr>
          <p:nvPr>
            <p:ph type="sldNum" sz="quarter" idx="12"/>
          </p:nvPr>
        </p:nvSpPr>
        <p:spPr/>
        <p:txBody>
          <a:bodyPr/>
          <a:lstStyle/>
          <a:p>
            <a:fld id="{75FF42A1-3456-4B0B-BF37-7D65B0AE993F}" type="slidenum">
              <a:rPr lang="en-US" smtClean="0"/>
              <a:t>‹#›</a:t>
            </a:fld>
            <a:endParaRPr lang="en-US"/>
          </a:p>
        </p:txBody>
      </p:sp>
    </p:spTree>
    <p:extLst>
      <p:ext uri="{BB962C8B-B14F-4D97-AF65-F5344CB8AC3E}">
        <p14:creationId xmlns:p14="http://schemas.microsoft.com/office/powerpoint/2010/main" val="2816010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2FCE0C-D4A3-4D00-B598-387E338752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C24F97-66AB-402B-ADA4-6707A963A6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EF7209-50BE-4442-A0DB-610D4C4930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5/30/2018</a:t>
            </a:r>
          </a:p>
        </p:txBody>
      </p:sp>
      <p:sp>
        <p:nvSpPr>
          <p:cNvPr id="5" name="Footer Placeholder 4">
            <a:extLst>
              <a:ext uri="{FF2B5EF4-FFF2-40B4-BE49-F238E27FC236}">
                <a16:creationId xmlns:a16="http://schemas.microsoft.com/office/drawing/2014/main" id="{0997A0BA-3B25-4149-9532-EF31547DC0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ec-18-0098-00-00EC</a:t>
            </a:r>
          </a:p>
        </p:txBody>
      </p:sp>
      <p:sp>
        <p:nvSpPr>
          <p:cNvPr id="6" name="Slide Number Placeholder 5">
            <a:extLst>
              <a:ext uri="{FF2B5EF4-FFF2-40B4-BE49-F238E27FC236}">
                <a16:creationId xmlns:a16="http://schemas.microsoft.com/office/drawing/2014/main" id="{3FC8FE6C-F4FA-4646-9899-0FCC9BDBFE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F42A1-3456-4B0B-BF37-7D65B0AE993F}" type="slidenum">
              <a:rPr lang="en-US" smtClean="0"/>
              <a:t>‹#›</a:t>
            </a:fld>
            <a:endParaRPr lang="en-US"/>
          </a:p>
        </p:txBody>
      </p:sp>
    </p:spTree>
    <p:extLst>
      <p:ext uri="{BB962C8B-B14F-4D97-AF65-F5344CB8AC3E}">
        <p14:creationId xmlns:p14="http://schemas.microsoft.com/office/powerpoint/2010/main" val="3256567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1" name="Rectangle 3"/>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32" name="Rectangle 4"/>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35" name="Text Box 7"/>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p:cNvSpPr txBox="1">
            <a:spLocks noChangeArrowheads="1"/>
          </p:cNvSpPr>
          <p:nvPr/>
        </p:nvSpPr>
        <p:spPr bwMode="auto">
          <a:xfrm>
            <a:off x="0" y="6586539"/>
            <a:ext cx="2641600"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en-US" sz="1200" dirty="0">
                <a:solidFill>
                  <a:schemeClr val="bg1"/>
                </a:solidFill>
              </a:rPr>
              <a:t>ec-16-0170-02</a:t>
            </a:r>
          </a:p>
        </p:txBody>
      </p:sp>
      <p:sp>
        <p:nvSpPr>
          <p:cNvPr id="329737" name="Text Box 9"/>
          <p:cNvSpPr txBox="1">
            <a:spLocks noChangeArrowheads="1"/>
          </p:cNvSpPr>
          <p:nvPr/>
        </p:nvSpPr>
        <p:spPr bwMode="auto">
          <a:xfrm>
            <a:off x="2438400" y="6591302"/>
            <a:ext cx="7315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329743" name="Text Box 15"/>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1800" b="1">
                  <a:solidFill>
                    <a:schemeClr val="bg1"/>
                  </a:solidFill>
                </a:rPr>
                <a:t>802</a:t>
              </a:r>
            </a:p>
          </p:txBody>
        </p:sp>
      </p:grpSp>
    </p:spTree>
    <p:extLst>
      <p:ext uri="{BB962C8B-B14F-4D97-AF65-F5344CB8AC3E}">
        <p14:creationId xmlns:p14="http://schemas.microsoft.com/office/powerpoint/2010/main" val="2211850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9993E-AE0A-4EBC-BBF8-A39F160A88AA}"/>
              </a:ext>
            </a:extLst>
          </p:cNvPr>
          <p:cNvSpPr>
            <a:spLocks noGrp="1"/>
          </p:cNvSpPr>
          <p:nvPr>
            <p:ph type="ctrTitle"/>
          </p:nvPr>
        </p:nvSpPr>
        <p:spPr/>
        <p:txBody>
          <a:bodyPr>
            <a:normAutofit fontScale="90000"/>
          </a:bodyPr>
          <a:lstStyle/>
          <a:p>
            <a:r>
              <a:rPr lang="en-US" dirty="0"/>
              <a:t>Proposed Update to </a:t>
            </a:r>
            <a:br>
              <a:rPr lang="en-US" dirty="0"/>
            </a:br>
            <a:r>
              <a:rPr lang="en-US" dirty="0"/>
              <a:t>Motion Templates &amp; Other Issues</a:t>
            </a:r>
          </a:p>
        </p:txBody>
      </p:sp>
      <p:sp>
        <p:nvSpPr>
          <p:cNvPr id="3" name="Subtitle 2">
            <a:extLst>
              <a:ext uri="{FF2B5EF4-FFF2-40B4-BE49-F238E27FC236}">
                <a16:creationId xmlns:a16="http://schemas.microsoft.com/office/drawing/2014/main" id="{56A47C0A-3333-4BBD-B3B3-A1448824744C}"/>
              </a:ext>
            </a:extLst>
          </p:cNvPr>
          <p:cNvSpPr>
            <a:spLocks noGrp="1"/>
          </p:cNvSpPr>
          <p:nvPr>
            <p:ph type="subTitle" idx="1"/>
          </p:nvPr>
        </p:nvSpPr>
        <p:spPr>
          <a:xfrm>
            <a:off x="1524000" y="3602037"/>
            <a:ext cx="9144000" cy="2513627"/>
          </a:xfrm>
        </p:spPr>
        <p:txBody>
          <a:bodyPr>
            <a:normAutofit fontScale="92500" lnSpcReduction="10000"/>
          </a:bodyPr>
          <a:lstStyle/>
          <a:p>
            <a:endParaRPr lang="en-US" dirty="0"/>
          </a:p>
          <a:p>
            <a:r>
              <a:rPr lang="en-US" dirty="0"/>
              <a:t>John D’Ambrosia</a:t>
            </a:r>
          </a:p>
          <a:p>
            <a:r>
              <a:rPr lang="en-US" dirty="0"/>
              <a:t>Recording Secretary, IEEE 802 LMSC </a:t>
            </a:r>
          </a:p>
          <a:p>
            <a:r>
              <a:rPr lang="en-US" dirty="0" err="1"/>
              <a:t>Futurewei</a:t>
            </a:r>
            <a:r>
              <a:rPr lang="en-US" dirty="0"/>
              <a:t>, Subsidiary of Huawei</a:t>
            </a:r>
          </a:p>
          <a:p>
            <a:endParaRPr lang="en-US" dirty="0"/>
          </a:p>
          <a:p>
            <a:r>
              <a:rPr lang="en-US" b="1" dirty="0"/>
              <a:t>ec-18-0098-00-00EC</a:t>
            </a:r>
            <a:endParaRPr lang="en-US" dirty="0"/>
          </a:p>
        </p:txBody>
      </p:sp>
    </p:spTree>
    <p:extLst>
      <p:ext uri="{BB962C8B-B14F-4D97-AF65-F5344CB8AC3E}">
        <p14:creationId xmlns:p14="http://schemas.microsoft.com/office/powerpoint/2010/main" val="554316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1767C-26A4-4539-B2AB-0632BFDFC401}"/>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F57CDE0-62FB-4C8C-81DA-B32DFEF57B3A}"/>
              </a:ext>
            </a:extLst>
          </p:cNvPr>
          <p:cNvSpPr>
            <a:spLocks noGrp="1"/>
          </p:cNvSpPr>
          <p:nvPr>
            <p:ph idx="1"/>
          </p:nvPr>
        </p:nvSpPr>
        <p:spPr>
          <a:xfrm>
            <a:off x="838200" y="1846173"/>
            <a:ext cx="10515600" cy="4351338"/>
          </a:xfrm>
        </p:spPr>
        <p:txBody>
          <a:bodyPr/>
          <a:lstStyle/>
          <a:p>
            <a:r>
              <a:rPr lang="en-US" dirty="0"/>
              <a:t>Item #1 – Study Group </a:t>
            </a:r>
            <a:r>
              <a:rPr lang="en-US" dirty="0" err="1"/>
              <a:t>Rechartering</a:t>
            </a:r>
            <a:r>
              <a:rPr lang="en-US" dirty="0"/>
              <a:t> versus Extension</a:t>
            </a:r>
          </a:p>
          <a:p>
            <a:pPr lvl="1"/>
            <a:r>
              <a:rPr lang="en-US" dirty="0"/>
              <a:t>IEEE 802 LMSC P&amp;P – “Standard Study Group”</a:t>
            </a:r>
          </a:p>
          <a:p>
            <a:pPr lvl="1"/>
            <a:r>
              <a:rPr lang="en-US" dirty="0"/>
              <a:t>IEEE-SA Standards Board Operations Manual</a:t>
            </a:r>
          </a:p>
          <a:p>
            <a:r>
              <a:rPr lang="en-US" dirty="0"/>
              <a:t>Item #2 – Use of Motion Template is not codified</a:t>
            </a:r>
          </a:p>
          <a:p>
            <a:pPr lvl="1"/>
            <a:r>
              <a:rPr lang="en-US" dirty="0"/>
              <a:t>Recommend Chair’s Guideline direct use of motion template</a:t>
            </a:r>
          </a:p>
          <a:p>
            <a:r>
              <a:rPr lang="en-US" dirty="0"/>
              <a:t>Item #3 – Codify use of Motion Template for electronic ballots</a:t>
            </a:r>
          </a:p>
          <a:p>
            <a:pPr lvl="1"/>
            <a:r>
              <a:rPr lang="en-US" dirty="0"/>
              <a:t>Recommend Chair’s Guideline direct use of motion template</a:t>
            </a:r>
          </a:p>
          <a:p>
            <a:pPr lvl="1"/>
            <a:endParaRPr lang="en-US" dirty="0"/>
          </a:p>
        </p:txBody>
      </p:sp>
      <p:sp>
        <p:nvSpPr>
          <p:cNvPr id="4" name="Date Placeholder 3">
            <a:extLst>
              <a:ext uri="{FF2B5EF4-FFF2-40B4-BE49-F238E27FC236}">
                <a16:creationId xmlns:a16="http://schemas.microsoft.com/office/drawing/2014/main" id="{0A3EF9F5-7715-4E20-BA65-8A092C29ACF7}"/>
              </a:ext>
            </a:extLst>
          </p:cNvPr>
          <p:cNvSpPr>
            <a:spLocks noGrp="1"/>
          </p:cNvSpPr>
          <p:nvPr>
            <p:ph type="dt" sz="half" idx="10"/>
          </p:nvPr>
        </p:nvSpPr>
        <p:spPr/>
        <p:txBody>
          <a:bodyPr/>
          <a:lstStyle/>
          <a:p>
            <a:r>
              <a:rPr lang="en-US"/>
              <a:t>5/30/2018</a:t>
            </a:r>
          </a:p>
        </p:txBody>
      </p:sp>
      <p:sp>
        <p:nvSpPr>
          <p:cNvPr id="5" name="Footer Placeholder 4">
            <a:extLst>
              <a:ext uri="{FF2B5EF4-FFF2-40B4-BE49-F238E27FC236}">
                <a16:creationId xmlns:a16="http://schemas.microsoft.com/office/drawing/2014/main" id="{A18B072B-92F0-487F-8A85-8F138BF88EE8}"/>
              </a:ext>
            </a:extLst>
          </p:cNvPr>
          <p:cNvSpPr>
            <a:spLocks noGrp="1"/>
          </p:cNvSpPr>
          <p:nvPr>
            <p:ph type="ftr" sz="quarter" idx="11"/>
          </p:nvPr>
        </p:nvSpPr>
        <p:spPr/>
        <p:txBody>
          <a:bodyPr/>
          <a:lstStyle/>
          <a:p>
            <a:r>
              <a:rPr lang="en-US"/>
              <a:t>ec-18-0098-00-00EC</a:t>
            </a:r>
          </a:p>
        </p:txBody>
      </p:sp>
      <p:sp>
        <p:nvSpPr>
          <p:cNvPr id="6" name="Slide Number Placeholder 5">
            <a:extLst>
              <a:ext uri="{FF2B5EF4-FFF2-40B4-BE49-F238E27FC236}">
                <a16:creationId xmlns:a16="http://schemas.microsoft.com/office/drawing/2014/main" id="{5EA58820-26AB-4929-A927-252DDCA93CC8}"/>
              </a:ext>
            </a:extLst>
          </p:cNvPr>
          <p:cNvSpPr>
            <a:spLocks noGrp="1"/>
          </p:cNvSpPr>
          <p:nvPr>
            <p:ph type="sldNum" sz="quarter" idx="12"/>
          </p:nvPr>
        </p:nvSpPr>
        <p:spPr/>
        <p:txBody>
          <a:bodyPr/>
          <a:lstStyle/>
          <a:p>
            <a:fld id="{75FF42A1-3456-4B0B-BF37-7D65B0AE993F}" type="slidenum">
              <a:rPr lang="en-US" smtClean="0"/>
              <a:t>2</a:t>
            </a:fld>
            <a:endParaRPr lang="en-US"/>
          </a:p>
        </p:txBody>
      </p:sp>
    </p:spTree>
    <p:extLst>
      <p:ext uri="{BB962C8B-B14F-4D97-AF65-F5344CB8AC3E}">
        <p14:creationId xmlns:p14="http://schemas.microsoft.com/office/powerpoint/2010/main" val="2752199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4CBB5D-73FA-4B29-8AA4-859B06A7CC79}"/>
              </a:ext>
            </a:extLst>
          </p:cNvPr>
          <p:cNvSpPr>
            <a:spLocks noGrp="1"/>
          </p:cNvSpPr>
          <p:nvPr>
            <p:ph type="title"/>
          </p:nvPr>
        </p:nvSpPr>
        <p:spPr>
          <a:xfrm>
            <a:off x="838200" y="365125"/>
            <a:ext cx="10515600" cy="1325563"/>
          </a:xfrm>
        </p:spPr>
        <p:txBody>
          <a:bodyPr/>
          <a:lstStyle/>
          <a:p>
            <a:r>
              <a:rPr lang="en-US" dirty="0"/>
              <a:t>IEEE 802 LMSC P&amp;P – “Standard Study Group”</a:t>
            </a:r>
          </a:p>
        </p:txBody>
      </p:sp>
      <p:sp>
        <p:nvSpPr>
          <p:cNvPr id="5" name="Content Placeholder 4">
            <a:extLst>
              <a:ext uri="{FF2B5EF4-FFF2-40B4-BE49-F238E27FC236}">
                <a16:creationId xmlns:a16="http://schemas.microsoft.com/office/drawing/2014/main" id="{DA400B7F-682C-428B-917F-E9EDF2D124B2}"/>
              </a:ext>
            </a:extLst>
          </p:cNvPr>
          <p:cNvSpPr>
            <a:spLocks noGrp="1"/>
          </p:cNvSpPr>
          <p:nvPr>
            <p:ph idx="1"/>
          </p:nvPr>
        </p:nvSpPr>
        <p:spPr/>
        <p:txBody>
          <a:bodyPr>
            <a:normAutofit/>
          </a:bodyPr>
          <a:lstStyle/>
          <a:p>
            <a:r>
              <a:rPr lang="en-US" dirty="0"/>
              <a:t>The Study Group shall have a defined task with specific output and a specific time frame established within which it is allowed to study the subject. It is expected that the work effort to develop a PAR will originate in an ECSG or WGSG. A Study Group shall report its recommendations, shall have a limited lifetime, </a:t>
            </a:r>
            <a:r>
              <a:rPr lang="en-US" b="1" i="1" u="sng" dirty="0"/>
              <a:t>and is chartered plenary session-to-plenary session. </a:t>
            </a:r>
            <a:r>
              <a:rPr lang="en-US" dirty="0"/>
              <a:t>A study group is expected to submit a PAR to the EC for consideration by the 2nd plenary session after its initiation. After the Study Group recommendations have been accepted by the parent body, the Study Group will be disbanded no later than the end of the next plenary session. A Study Group is disbanded upon approval of the PAR by the IEEE-SA Standards Board. </a:t>
            </a:r>
          </a:p>
        </p:txBody>
      </p:sp>
      <p:sp>
        <p:nvSpPr>
          <p:cNvPr id="2" name="Date Placeholder 1">
            <a:extLst>
              <a:ext uri="{FF2B5EF4-FFF2-40B4-BE49-F238E27FC236}">
                <a16:creationId xmlns:a16="http://schemas.microsoft.com/office/drawing/2014/main" id="{1B58D39A-E065-439C-AAB1-07281AC5B40F}"/>
              </a:ext>
            </a:extLst>
          </p:cNvPr>
          <p:cNvSpPr>
            <a:spLocks noGrp="1"/>
          </p:cNvSpPr>
          <p:nvPr>
            <p:ph type="dt" sz="half" idx="10"/>
          </p:nvPr>
        </p:nvSpPr>
        <p:spPr/>
        <p:txBody>
          <a:bodyPr/>
          <a:lstStyle/>
          <a:p>
            <a:r>
              <a:rPr lang="en-US"/>
              <a:t>5/30/2018</a:t>
            </a:r>
          </a:p>
        </p:txBody>
      </p:sp>
      <p:sp>
        <p:nvSpPr>
          <p:cNvPr id="3" name="Footer Placeholder 2">
            <a:extLst>
              <a:ext uri="{FF2B5EF4-FFF2-40B4-BE49-F238E27FC236}">
                <a16:creationId xmlns:a16="http://schemas.microsoft.com/office/drawing/2014/main" id="{01DE31D9-CE26-4038-90AF-9D50DFB1D5CE}"/>
              </a:ext>
            </a:extLst>
          </p:cNvPr>
          <p:cNvSpPr>
            <a:spLocks noGrp="1"/>
          </p:cNvSpPr>
          <p:nvPr>
            <p:ph type="ftr" sz="quarter" idx="11"/>
          </p:nvPr>
        </p:nvSpPr>
        <p:spPr/>
        <p:txBody>
          <a:bodyPr/>
          <a:lstStyle/>
          <a:p>
            <a:r>
              <a:rPr lang="en-US"/>
              <a:t>ec-18-0098-00-00EC</a:t>
            </a:r>
          </a:p>
        </p:txBody>
      </p:sp>
      <p:sp>
        <p:nvSpPr>
          <p:cNvPr id="6" name="Slide Number Placeholder 5">
            <a:extLst>
              <a:ext uri="{FF2B5EF4-FFF2-40B4-BE49-F238E27FC236}">
                <a16:creationId xmlns:a16="http://schemas.microsoft.com/office/drawing/2014/main" id="{2B0FD760-81DB-434C-910F-EB8E06C1C943}"/>
              </a:ext>
            </a:extLst>
          </p:cNvPr>
          <p:cNvSpPr>
            <a:spLocks noGrp="1"/>
          </p:cNvSpPr>
          <p:nvPr>
            <p:ph type="sldNum" sz="quarter" idx="12"/>
          </p:nvPr>
        </p:nvSpPr>
        <p:spPr/>
        <p:txBody>
          <a:bodyPr/>
          <a:lstStyle/>
          <a:p>
            <a:fld id="{75FF42A1-3456-4B0B-BF37-7D65B0AE993F}" type="slidenum">
              <a:rPr lang="en-US" smtClean="0"/>
              <a:t>3</a:t>
            </a:fld>
            <a:endParaRPr lang="en-US"/>
          </a:p>
        </p:txBody>
      </p:sp>
    </p:spTree>
    <p:extLst>
      <p:ext uri="{BB962C8B-B14F-4D97-AF65-F5344CB8AC3E}">
        <p14:creationId xmlns:p14="http://schemas.microsoft.com/office/powerpoint/2010/main" val="1439282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C22B3-88F3-4C44-A7A8-C2E05C7A1E0C}"/>
              </a:ext>
            </a:extLst>
          </p:cNvPr>
          <p:cNvSpPr>
            <a:spLocks noGrp="1"/>
          </p:cNvSpPr>
          <p:nvPr>
            <p:ph type="title"/>
          </p:nvPr>
        </p:nvSpPr>
        <p:spPr/>
        <p:txBody>
          <a:bodyPr/>
          <a:lstStyle/>
          <a:p>
            <a:r>
              <a:rPr lang="en-US" dirty="0"/>
              <a:t>IEEE-SA Standards Board Operations Manual</a:t>
            </a:r>
          </a:p>
        </p:txBody>
      </p:sp>
      <p:sp>
        <p:nvSpPr>
          <p:cNvPr id="3" name="Content Placeholder 2">
            <a:extLst>
              <a:ext uri="{FF2B5EF4-FFF2-40B4-BE49-F238E27FC236}">
                <a16:creationId xmlns:a16="http://schemas.microsoft.com/office/drawing/2014/main" id="{16BF331D-812E-4ECE-ADB1-8A5671944C32}"/>
              </a:ext>
            </a:extLst>
          </p:cNvPr>
          <p:cNvSpPr>
            <a:spLocks noGrp="1"/>
          </p:cNvSpPr>
          <p:nvPr>
            <p:ph idx="1"/>
          </p:nvPr>
        </p:nvSpPr>
        <p:spPr/>
        <p:txBody>
          <a:bodyPr>
            <a:normAutofit fontScale="92500" lnSpcReduction="10000"/>
          </a:bodyPr>
          <a:lstStyle/>
          <a:p>
            <a:r>
              <a:rPr lang="en-US" b="1" dirty="0"/>
              <a:t>5.2 Project authorization </a:t>
            </a:r>
            <a:endParaRPr lang="en-US" dirty="0"/>
          </a:p>
          <a:p>
            <a:r>
              <a:rPr lang="en-US" dirty="0"/>
              <a:t>No formal activity shall take place after six months from the day of the first meeting of the Working Group or PAR Study Group without formal submittal of a PAR to the IEEE-SA Standards Board and assignment of a project number, </a:t>
            </a:r>
            <a:r>
              <a:rPr lang="en-US" b="1" i="1" u="sng" dirty="0"/>
              <a:t>unless a single extension of six months for that activity </a:t>
            </a:r>
            <a:r>
              <a:rPr lang="en-US" dirty="0"/>
              <a:t>is provided by the Sponsor (see 5.1.2). The Sponsor shall include a rationale in its meeting minutes when granting the extension. A PAR Study Group is a subgroup of the Sponsor or Working Group that is responsible for evaluating whether a standard should be developed and, if so, to complete a PAR form for Sponsor consideration. Only the </a:t>
            </a:r>
            <a:r>
              <a:rPr lang="en-US" dirty="0" err="1"/>
              <a:t>NesCom</a:t>
            </a:r>
            <a:r>
              <a:rPr lang="en-US" dirty="0"/>
              <a:t> Administrator has the authority to assign project numbers (see the IEEE-SA Project Numbering Policy). </a:t>
            </a:r>
          </a:p>
        </p:txBody>
      </p:sp>
      <p:sp>
        <p:nvSpPr>
          <p:cNvPr id="4" name="Date Placeholder 3">
            <a:extLst>
              <a:ext uri="{FF2B5EF4-FFF2-40B4-BE49-F238E27FC236}">
                <a16:creationId xmlns:a16="http://schemas.microsoft.com/office/drawing/2014/main" id="{CACDB6FE-B265-47CD-9CDD-5BB3B2587CD5}"/>
              </a:ext>
            </a:extLst>
          </p:cNvPr>
          <p:cNvSpPr>
            <a:spLocks noGrp="1"/>
          </p:cNvSpPr>
          <p:nvPr>
            <p:ph type="dt" sz="half" idx="10"/>
          </p:nvPr>
        </p:nvSpPr>
        <p:spPr/>
        <p:txBody>
          <a:bodyPr/>
          <a:lstStyle/>
          <a:p>
            <a:r>
              <a:rPr lang="en-US"/>
              <a:t>5/30/2018</a:t>
            </a:r>
          </a:p>
        </p:txBody>
      </p:sp>
      <p:sp>
        <p:nvSpPr>
          <p:cNvPr id="5" name="Footer Placeholder 4">
            <a:extLst>
              <a:ext uri="{FF2B5EF4-FFF2-40B4-BE49-F238E27FC236}">
                <a16:creationId xmlns:a16="http://schemas.microsoft.com/office/drawing/2014/main" id="{19532DF0-EED7-4A45-8AAC-15E59D45B653}"/>
              </a:ext>
            </a:extLst>
          </p:cNvPr>
          <p:cNvSpPr>
            <a:spLocks noGrp="1"/>
          </p:cNvSpPr>
          <p:nvPr>
            <p:ph type="ftr" sz="quarter" idx="11"/>
          </p:nvPr>
        </p:nvSpPr>
        <p:spPr/>
        <p:txBody>
          <a:bodyPr/>
          <a:lstStyle/>
          <a:p>
            <a:r>
              <a:rPr lang="en-US"/>
              <a:t>ec-18-0098-00-00EC</a:t>
            </a:r>
          </a:p>
        </p:txBody>
      </p:sp>
      <p:sp>
        <p:nvSpPr>
          <p:cNvPr id="6" name="Slide Number Placeholder 5">
            <a:extLst>
              <a:ext uri="{FF2B5EF4-FFF2-40B4-BE49-F238E27FC236}">
                <a16:creationId xmlns:a16="http://schemas.microsoft.com/office/drawing/2014/main" id="{AD7F8D62-D9D8-49EE-AC2F-A2C51E395F2B}"/>
              </a:ext>
            </a:extLst>
          </p:cNvPr>
          <p:cNvSpPr>
            <a:spLocks noGrp="1"/>
          </p:cNvSpPr>
          <p:nvPr>
            <p:ph type="sldNum" sz="quarter" idx="12"/>
          </p:nvPr>
        </p:nvSpPr>
        <p:spPr/>
        <p:txBody>
          <a:bodyPr/>
          <a:lstStyle/>
          <a:p>
            <a:fld id="{75FF42A1-3456-4B0B-BF37-7D65B0AE993F}" type="slidenum">
              <a:rPr lang="en-US" smtClean="0"/>
              <a:t>4</a:t>
            </a:fld>
            <a:endParaRPr lang="en-US"/>
          </a:p>
        </p:txBody>
      </p:sp>
    </p:spTree>
    <p:extLst>
      <p:ext uri="{BB962C8B-B14F-4D97-AF65-F5344CB8AC3E}">
        <p14:creationId xmlns:p14="http://schemas.microsoft.com/office/powerpoint/2010/main" val="3001876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F9D05-843D-4334-8560-20C15791667C}"/>
              </a:ext>
            </a:extLst>
          </p:cNvPr>
          <p:cNvSpPr>
            <a:spLocks noGrp="1"/>
          </p:cNvSpPr>
          <p:nvPr>
            <p:ph type="title"/>
          </p:nvPr>
        </p:nvSpPr>
        <p:spPr/>
        <p:txBody>
          <a:bodyPr/>
          <a:lstStyle/>
          <a:p>
            <a:r>
              <a:rPr lang="en-US" dirty="0"/>
              <a:t>Item #1 - Proposal</a:t>
            </a:r>
          </a:p>
        </p:txBody>
      </p:sp>
      <p:sp>
        <p:nvSpPr>
          <p:cNvPr id="3" name="Content Placeholder 2">
            <a:extLst>
              <a:ext uri="{FF2B5EF4-FFF2-40B4-BE49-F238E27FC236}">
                <a16:creationId xmlns:a16="http://schemas.microsoft.com/office/drawing/2014/main" id="{421339BB-60FB-47FF-804C-5995DB0F0E8E}"/>
              </a:ext>
            </a:extLst>
          </p:cNvPr>
          <p:cNvSpPr>
            <a:spLocks noGrp="1"/>
          </p:cNvSpPr>
          <p:nvPr>
            <p:ph idx="1"/>
          </p:nvPr>
        </p:nvSpPr>
        <p:spPr/>
        <p:txBody>
          <a:bodyPr/>
          <a:lstStyle/>
          <a:p>
            <a:r>
              <a:rPr lang="en-US" dirty="0"/>
              <a:t>Replace current “Study Group Extension” (from motion template) with</a:t>
            </a:r>
          </a:p>
          <a:p>
            <a:pPr lvl="1">
              <a:tabLst>
                <a:tab pos="3205163" algn="l"/>
              </a:tabLst>
            </a:pPr>
            <a:r>
              <a:rPr lang="en-GB" dirty="0"/>
              <a:t>Study Group 1</a:t>
            </a:r>
            <a:r>
              <a:rPr lang="en-GB" baseline="30000" dirty="0"/>
              <a:t>st</a:t>
            </a:r>
            <a:r>
              <a:rPr lang="en-GB" dirty="0"/>
              <a:t> </a:t>
            </a:r>
            <a:r>
              <a:rPr lang="en-GB" dirty="0" err="1"/>
              <a:t>Rechartering</a:t>
            </a:r>
            <a:endParaRPr lang="en-GB" dirty="0"/>
          </a:p>
          <a:p>
            <a:pPr lvl="1">
              <a:tabLst>
                <a:tab pos="3205163" algn="l"/>
              </a:tabLst>
            </a:pPr>
            <a:r>
              <a:rPr lang="en-GB" dirty="0"/>
              <a:t>Study Group 2nd </a:t>
            </a:r>
            <a:r>
              <a:rPr lang="en-GB" dirty="0" err="1"/>
              <a:t>Rechartering</a:t>
            </a:r>
            <a:r>
              <a:rPr lang="en-GB" dirty="0"/>
              <a:t> &amp; Extension</a:t>
            </a:r>
          </a:p>
          <a:p>
            <a:pPr lvl="1"/>
            <a:endParaRPr lang="en-US" dirty="0"/>
          </a:p>
        </p:txBody>
      </p:sp>
      <p:sp>
        <p:nvSpPr>
          <p:cNvPr id="4" name="Date Placeholder 3">
            <a:extLst>
              <a:ext uri="{FF2B5EF4-FFF2-40B4-BE49-F238E27FC236}">
                <a16:creationId xmlns:a16="http://schemas.microsoft.com/office/drawing/2014/main" id="{D8DC80B1-2282-4CB6-903B-EF99BE1FD207}"/>
              </a:ext>
            </a:extLst>
          </p:cNvPr>
          <p:cNvSpPr>
            <a:spLocks noGrp="1"/>
          </p:cNvSpPr>
          <p:nvPr>
            <p:ph type="dt" sz="half" idx="10"/>
          </p:nvPr>
        </p:nvSpPr>
        <p:spPr/>
        <p:txBody>
          <a:bodyPr/>
          <a:lstStyle/>
          <a:p>
            <a:r>
              <a:rPr lang="en-US"/>
              <a:t>5/30/2018</a:t>
            </a:r>
          </a:p>
        </p:txBody>
      </p:sp>
      <p:sp>
        <p:nvSpPr>
          <p:cNvPr id="5" name="Footer Placeholder 4">
            <a:extLst>
              <a:ext uri="{FF2B5EF4-FFF2-40B4-BE49-F238E27FC236}">
                <a16:creationId xmlns:a16="http://schemas.microsoft.com/office/drawing/2014/main" id="{820F62F1-9CAE-4BAA-AB7F-8B3D370C260E}"/>
              </a:ext>
            </a:extLst>
          </p:cNvPr>
          <p:cNvSpPr>
            <a:spLocks noGrp="1"/>
          </p:cNvSpPr>
          <p:nvPr>
            <p:ph type="ftr" sz="quarter" idx="11"/>
          </p:nvPr>
        </p:nvSpPr>
        <p:spPr/>
        <p:txBody>
          <a:bodyPr/>
          <a:lstStyle/>
          <a:p>
            <a:r>
              <a:rPr lang="en-US"/>
              <a:t>ec-18-0098-00-00EC</a:t>
            </a:r>
          </a:p>
        </p:txBody>
      </p:sp>
      <p:sp>
        <p:nvSpPr>
          <p:cNvPr id="6" name="Slide Number Placeholder 5">
            <a:extLst>
              <a:ext uri="{FF2B5EF4-FFF2-40B4-BE49-F238E27FC236}">
                <a16:creationId xmlns:a16="http://schemas.microsoft.com/office/drawing/2014/main" id="{74C20374-F64E-4F43-80CF-68BE0D612D19}"/>
              </a:ext>
            </a:extLst>
          </p:cNvPr>
          <p:cNvSpPr>
            <a:spLocks noGrp="1"/>
          </p:cNvSpPr>
          <p:nvPr>
            <p:ph type="sldNum" sz="quarter" idx="12"/>
          </p:nvPr>
        </p:nvSpPr>
        <p:spPr/>
        <p:txBody>
          <a:bodyPr/>
          <a:lstStyle/>
          <a:p>
            <a:fld id="{75FF42A1-3456-4B0B-BF37-7D65B0AE993F}" type="slidenum">
              <a:rPr lang="en-US" smtClean="0"/>
              <a:t>5</a:t>
            </a:fld>
            <a:endParaRPr lang="en-US"/>
          </a:p>
        </p:txBody>
      </p:sp>
    </p:spTree>
    <p:extLst>
      <p:ext uri="{BB962C8B-B14F-4D97-AF65-F5344CB8AC3E}">
        <p14:creationId xmlns:p14="http://schemas.microsoft.com/office/powerpoint/2010/main" val="847694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(Current) Motion: </a:t>
            </a:r>
            <a:r>
              <a:rPr lang="en-GB" dirty="0"/>
              <a:t>Study Group extension</a:t>
            </a:r>
            <a:endParaRPr lang="en-US" altLang="en-US" dirty="0"/>
          </a:p>
        </p:txBody>
      </p:sp>
      <p:graphicFrame>
        <p:nvGraphicFramePr>
          <p:cNvPr id="2" name="Table 1"/>
          <p:cNvGraphicFramePr>
            <a:graphicFrameLocks noGrp="1"/>
          </p:cNvGraphicFramePr>
          <p:nvPr>
            <p:extLst/>
          </p:nvPr>
        </p:nvGraphicFramePr>
        <p:xfrm>
          <a:off x="1676400" y="1371600"/>
          <a:ext cx="8534400" cy="47904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516827508"/>
                  </a:ext>
                </a:extLst>
              </a:tr>
              <a:tr h="482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Grant the &lt;ordinal&gt; extension of the </a:t>
                      </a:r>
                      <a:r>
                        <a:rPr lang="en-US" sz="1600" b="0" dirty="0">
                          <a:solidFill>
                            <a:schemeClr val="tx1"/>
                          </a:solidFill>
                        </a:rPr>
                        <a:t>[EC | &lt;</a:t>
                      </a:r>
                      <a:r>
                        <a:rPr lang="en-US" sz="1600" b="0" dirty="0" err="1">
                          <a:solidFill>
                            <a:schemeClr val="tx1"/>
                          </a:solidFill>
                        </a:rPr>
                        <a:t>wg</a:t>
                      </a:r>
                      <a:r>
                        <a:rPr lang="en-US" sz="1600" b="0" dirty="0">
                          <a:solidFill>
                            <a:schemeClr val="tx1"/>
                          </a:solidFill>
                        </a:rPr>
                        <a:t>-name&gt;] &lt;sg-name&gt; </a:t>
                      </a:r>
                      <a:r>
                        <a:rPr lang="en-US" sz="1500" b="0" dirty="0">
                          <a:solidFill>
                            <a:schemeClr val="tx1"/>
                          </a:solidFill>
                        </a:rPr>
                        <a:t>study 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US" sz="1500" kern="1200" dirty="0">
                          <a:solidFill>
                            <a:schemeClr val="dk1"/>
                          </a:solidFill>
                          <a:effectLst/>
                          <a:latin typeface="+mn-lt"/>
                          <a:ea typeface="+mn-ea"/>
                          <a:cs typeface="+mn-cs"/>
                        </a:rPr>
                        <a:t>See &lt;doc-</a:t>
                      </a:r>
                      <a:r>
                        <a:rPr lang="en-US" sz="1500" kern="1200" dirty="0" err="1">
                          <a:solidFill>
                            <a:schemeClr val="dk1"/>
                          </a:solidFill>
                          <a:effectLst/>
                          <a:latin typeface="+mn-lt"/>
                          <a:ea typeface="+mn-ea"/>
                          <a:cs typeface="+mn-cs"/>
                        </a:rPr>
                        <a:t>url</a:t>
                      </a:r>
                      <a:r>
                        <a:rPr lang="en-US" sz="1500" kern="1200" dirty="0">
                          <a:solidFill>
                            <a:schemeClr val="dk1"/>
                          </a:solidFill>
                          <a:effectLst/>
                          <a:latin typeface="+mn-lt"/>
                          <a:ea typeface="+mn-ea"/>
                          <a:cs typeface="+mn-cs"/>
                        </a:rPr>
                        <a:t>&gt; for supporting documentation</a:t>
                      </a:r>
                    </a:p>
                    <a:p>
                      <a:pPr lvl="0"/>
                      <a:r>
                        <a:rPr lang="en-US" sz="1500" kern="1200" dirty="0">
                          <a:solidFill>
                            <a:schemeClr val="dk1"/>
                          </a:solidFill>
                          <a:effectLst/>
                          <a:latin typeface="+mn-lt"/>
                          <a:ea typeface="+mn-ea"/>
                          <a:cs typeface="+mn-cs"/>
                        </a:rPr>
                        <a:t>Vote in the WG: &lt;y&gt;,&lt;n&gt;,&lt;a&gt;</a:t>
                      </a:r>
                    </a:p>
                    <a:p>
                      <a:pPr lvl="0"/>
                      <a:r>
                        <a:rPr lang="en-US" sz="1500" kern="1200" dirty="0">
                          <a:solidFill>
                            <a:schemeClr val="dk1"/>
                          </a:solidFill>
                          <a:effectLst/>
                          <a:latin typeface="+mn-lt"/>
                          <a:ea typeface="+mn-ea"/>
                          <a:cs typeface="+mn-cs"/>
                        </a:rPr>
                        <a:t>For the second extension rationale for extension must be provided.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500" kern="1200" dirty="0">
                          <a:solidFill>
                            <a:schemeClr val="dk1"/>
                          </a:solidFill>
                          <a:effectLst/>
                          <a:latin typeface="+mn-lt"/>
                          <a:ea typeface="+mn-ea"/>
                          <a:cs typeface="+mn-cs"/>
                        </a:rPr>
                        <a:t>Applies to: Extension of a study group that is operating under a working group.  The extension applies until the end of the next LMSC plenary meeting.</a:t>
                      </a:r>
                      <a:endParaRPr lang="en-US" sz="1500" kern="1200" dirty="0">
                        <a:solidFill>
                          <a:schemeClr val="dk1"/>
                        </a:solidFill>
                        <a:effectLst/>
                        <a:latin typeface="+mn-lt"/>
                        <a:ea typeface="+mn-ea"/>
                        <a:cs typeface="+mn-cs"/>
                      </a:endParaRPr>
                    </a:p>
                    <a:p>
                      <a:pPr marL="742950" lvl="1" indent="-285750">
                        <a:buFont typeface="Arial" panose="020B0604020202020204" pitchFamily="34" charset="0"/>
                        <a:buChar char="•"/>
                      </a:pPr>
                      <a:r>
                        <a:rPr lang="en-GB" sz="1500" kern="1200" dirty="0">
                          <a:solidFill>
                            <a:schemeClr val="dk1"/>
                          </a:solidFill>
                          <a:effectLst/>
                          <a:latin typeface="+mn-lt"/>
                          <a:ea typeface="+mn-ea"/>
                          <a:cs typeface="+mn-cs"/>
                        </a:rPr>
                        <a:t>First extension will be initially placed on the consent agenda, and does not need supporting documentation.</a:t>
                      </a:r>
                    </a:p>
                    <a:p>
                      <a:pPr marL="742950" lvl="1" indent="-285750">
                        <a:buFont typeface="Arial" panose="020B0604020202020204" pitchFamily="34" charset="0"/>
                        <a:buChar char="•"/>
                      </a:pPr>
                      <a:r>
                        <a:rPr lang="en-GB" sz="1500" kern="1200" dirty="0">
                          <a:solidFill>
                            <a:schemeClr val="dk1"/>
                          </a:solidFill>
                          <a:effectLst/>
                          <a:latin typeface="+mn-lt"/>
                          <a:ea typeface="+mn-ea"/>
                          <a:cs typeface="+mn-cs"/>
                        </a:rPr>
                        <a:t>Study Groups can only exist for a total of 1 year with an ex.</a:t>
                      </a:r>
                      <a:endParaRPr lang="en-US" sz="15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2004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SB</a:t>
                      </a:r>
                      <a:r>
                        <a:rPr lang="en-US" sz="1500" b="0" baseline="0" dirty="0">
                          <a:solidFill>
                            <a:schemeClr val="tx1"/>
                          </a:solidFill>
                        </a:rPr>
                        <a:t> OM - “Voting rules”</a:t>
                      </a:r>
                    </a:p>
                    <a:p>
                      <a:r>
                        <a:rPr lang="en-US" sz="1500" b="0" baseline="0" dirty="0">
                          <a:solidFill>
                            <a:schemeClr val="tx1"/>
                          </a:solidFill>
                        </a:rPr>
                        <a:t>LMSC OM - “Project Authorization”</a:t>
                      </a:r>
                    </a:p>
                    <a:p>
                      <a:r>
                        <a:rPr lang="en-US" sz="1500" b="0" baseline="0" dirty="0">
                          <a:solidFill>
                            <a:schemeClr val="tx1"/>
                          </a:solidFill>
                        </a:rPr>
                        <a:t>Chair’s Guideline – “Consent agenda”</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&lt;ordinal&gt; </a:t>
                      </a:r>
                      <a:r>
                        <a:rPr lang="en-GB" sz="1500" b="0" dirty="0">
                          <a:solidFill>
                            <a:schemeClr val="tx1"/>
                          </a:solidFill>
                        </a:rPr>
                        <a:t>Used in study group extensions to indicate first, second, third…</a:t>
                      </a:r>
                      <a:endParaRPr lang="en-US" sz="1500" b="0" dirty="0">
                        <a:solidFill>
                          <a:schemeClr val="tx1"/>
                        </a:solidFill>
                      </a:endParaRPr>
                    </a:p>
                    <a:p>
                      <a:r>
                        <a:rPr lang="en-US" sz="1500" b="0" dirty="0">
                          <a:solidFill>
                            <a:schemeClr val="tx1"/>
                          </a:solidFill>
                        </a:rPr>
                        <a:t>&lt;</a:t>
                      </a:r>
                      <a:r>
                        <a:rPr lang="en-US" sz="1500" b="0" dirty="0" err="1">
                          <a:solidFill>
                            <a:schemeClr val="tx1"/>
                          </a:solidFill>
                        </a:rPr>
                        <a:t>wg</a:t>
                      </a:r>
                      <a:r>
                        <a:rPr lang="en-US" sz="1500" b="0" dirty="0">
                          <a:solidFill>
                            <a:schemeClr val="tx1"/>
                          </a:solidFill>
                        </a:rPr>
                        <a:t>-name</a:t>
                      </a:r>
                      <a:r>
                        <a:rPr lang="en-US" sz="1500" b="0" kern="1200" dirty="0">
                          <a:solidFill>
                            <a:schemeClr val="tx1"/>
                          </a:solidFill>
                          <a:latin typeface="+mn-lt"/>
                          <a:ea typeface="+mn-ea"/>
                          <a:cs typeface="+mn-cs"/>
                        </a:rPr>
                        <a:t>&gt; </a:t>
                      </a:r>
                      <a:r>
                        <a:rPr lang="en-GB" sz="1500" b="0" kern="1200" dirty="0">
                          <a:solidFill>
                            <a:schemeClr val="tx1"/>
                          </a:solidFill>
                          <a:latin typeface="+mn-lt"/>
                          <a:ea typeface="+mn-ea"/>
                          <a:cs typeface="+mn-cs"/>
                        </a:rPr>
                        <a:t>The name of a working group or TAG</a:t>
                      </a:r>
                      <a:endParaRPr lang="en-US" sz="1500" b="0" kern="1200" dirty="0">
                        <a:solidFill>
                          <a:schemeClr val="tx1"/>
                        </a:solidFill>
                        <a:latin typeface="+mn-lt"/>
                        <a:ea typeface="+mn-ea"/>
                        <a:cs typeface="+mn-cs"/>
                      </a:endParaRPr>
                    </a:p>
                    <a:p>
                      <a:r>
                        <a:rPr lang="en-US" sz="1500" b="0" kern="1200" dirty="0">
                          <a:solidFill>
                            <a:schemeClr val="tx1"/>
                          </a:solidFill>
                          <a:latin typeface="+mn-lt"/>
                          <a:ea typeface="+mn-ea"/>
                          <a:cs typeface="+mn-cs"/>
                        </a:rPr>
                        <a:t>&lt;sg-name&gt; </a:t>
                      </a:r>
                      <a:r>
                        <a:rPr lang="en-GB" sz="1500" b="0" kern="1200" dirty="0">
                          <a:solidFill>
                            <a:schemeClr val="tx1"/>
                          </a:solidFill>
                          <a:latin typeface="+mn-lt"/>
                          <a:ea typeface="+mn-ea"/>
                          <a:cs typeface="+mn-cs"/>
                        </a:rPr>
                        <a:t>The name of a study group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&lt;doc-</a:t>
                      </a:r>
                      <a:r>
                        <a:rPr lang="en-US" sz="1500" b="0" dirty="0" err="1">
                          <a:solidFill>
                            <a:schemeClr val="tx1"/>
                          </a:solidFill>
                        </a:rPr>
                        <a:t>url</a:t>
                      </a:r>
                      <a:r>
                        <a:rPr lang="en-US" sz="1500" b="0" dirty="0">
                          <a:solidFill>
                            <a:schemeClr val="tx1"/>
                          </a:solidFill>
                        </a:rPr>
                        <a:t>&gt; </a:t>
                      </a:r>
                      <a:r>
                        <a:rPr lang="en-GB" sz="1500" b="0" dirty="0">
                          <a:solidFill>
                            <a:schemeClr val="tx1"/>
                          </a:solidFill>
                        </a:rPr>
                        <a:t>An URL to a permanent </a:t>
                      </a:r>
                      <a:r>
                        <a:rPr lang="en-GB" sz="1500" b="0" kern="1200" dirty="0">
                          <a:solidFill>
                            <a:schemeClr val="tx1"/>
                          </a:solidFill>
                          <a:effectLst/>
                          <a:latin typeface="+mn-lt"/>
                          <a:ea typeface="+mn-ea"/>
                          <a:cs typeface="+mn-cs"/>
                        </a:rPr>
                        <a:t>unambiguous</a:t>
                      </a:r>
                      <a:r>
                        <a:rPr lang="en-GB" sz="1500" b="0" dirty="0">
                          <a:solidFill>
                            <a:schemeClr val="tx1"/>
                          </a:solidFill>
                        </a:rPr>
                        <a:t> location of the document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6081216"/>
                  </a:ext>
                </a:extLst>
              </a:tr>
            </a:tbl>
          </a:graphicData>
        </a:graphic>
      </p:graphicFrame>
      <p:sp>
        <p:nvSpPr>
          <p:cNvPr id="4" name="TextBox 3">
            <a:hlinkClick r:id="" action="ppaction://noaction"/>
          </p:cNvPr>
          <p:cNvSpPr txBox="1"/>
          <p:nvPr/>
        </p:nvSpPr>
        <p:spPr>
          <a:xfrm>
            <a:off x="1752600" y="6248401"/>
            <a:ext cx="1524000" cy="307777"/>
          </a:xfrm>
          <a:prstGeom prst="rect">
            <a:avLst/>
          </a:prstGeom>
          <a:solidFill>
            <a:srgbClr val="2FB1DF"/>
          </a:solidFill>
        </p:spPr>
        <p:txBody>
          <a:bodyPr wrap="square" rtlCol="0">
            <a:spAutoFit/>
          </a:bodyPr>
          <a:lstStyle/>
          <a:p>
            <a:pPr algn="ctr" eaLnBrk="0" fontAlgn="base" hangingPunct="0">
              <a:spcBef>
                <a:spcPct val="0"/>
              </a:spcBef>
              <a:spcAft>
                <a:spcPct val="0"/>
              </a:spcAft>
            </a:pPr>
            <a:r>
              <a:rPr lang="en-US" sz="1400" dirty="0">
                <a:solidFill>
                  <a:srgbClr val="FFFFFF"/>
                </a:solidFill>
                <a:latin typeface="Arial" panose="020B0604020202020204" pitchFamily="34" charset="0"/>
                <a:ea typeface="ＭＳ Ｐゴシック" panose="020B0600070205080204" pitchFamily="34" charset="-128"/>
              </a:rPr>
              <a:t>Return</a:t>
            </a:r>
          </a:p>
        </p:txBody>
      </p:sp>
    </p:spTree>
    <p:extLst>
      <p:ext uri="{BB962C8B-B14F-4D97-AF65-F5344CB8AC3E}">
        <p14:creationId xmlns:p14="http://schemas.microsoft.com/office/powerpoint/2010/main" val="336133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(Proposed) Motion: </a:t>
            </a:r>
            <a:r>
              <a:rPr lang="en-GB" dirty="0"/>
              <a:t>Study Group 1</a:t>
            </a:r>
            <a:r>
              <a:rPr lang="en-GB" baseline="30000" dirty="0"/>
              <a:t>st</a:t>
            </a:r>
            <a:r>
              <a:rPr lang="en-GB" dirty="0"/>
              <a:t> </a:t>
            </a:r>
            <a:r>
              <a:rPr lang="en-GB" dirty="0" err="1"/>
              <a:t>Rechartering</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62633936"/>
              </p:ext>
            </p:extLst>
          </p:nvPr>
        </p:nvGraphicFramePr>
        <p:xfrm>
          <a:off x="1676400" y="1371600"/>
          <a:ext cx="9173110" cy="4709160"/>
        </p:xfrm>
        <a:graphic>
          <a:graphicData uri="http://schemas.openxmlformats.org/drawingml/2006/table">
            <a:tbl>
              <a:tblPr firstRow="1" bandRow="1">
                <a:tableStyleId>{5C22544A-7EE6-4342-B048-85BDC9FD1C3A}</a:tableStyleId>
              </a:tblPr>
              <a:tblGrid>
                <a:gridCol w="1883764">
                  <a:extLst>
                    <a:ext uri="{9D8B030D-6E8A-4147-A177-3AD203B41FA5}">
                      <a16:colId xmlns:a16="http://schemas.microsoft.com/office/drawing/2014/main" val="2852815221"/>
                    </a:ext>
                  </a:extLst>
                </a:gridCol>
                <a:gridCol w="7289346">
                  <a:extLst>
                    <a:ext uri="{9D8B030D-6E8A-4147-A177-3AD203B41FA5}">
                      <a16:colId xmlns:a16="http://schemas.microsoft.com/office/drawing/2014/main" val="1500439343"/>
                    </a:ext>
                  </a:extLst>
                </a:gridCol>
              </a:tblGrid>
              <a:tr h="4318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516827508"/>
                  </a:ext>
                </a:extLst>
              </a:tr>
              <a:tr h="482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Grant the first </a:t>
                      </a:r>
                      <a:r>
                        <a:rPr lang="en-US" sz="1500" b="0" dirty="0" err="1">
                          <a:solidFill>
                            <a:schemeClr val="tx1"/>
                          </a:solidFill>
                        </a:rPr>
                        <a:t>rechartering</a:t>
                      </a:r>
                      <a:r>
                        <a:rPr lang="en-US" sz="1500" b="0" dirty="0">
                          <a:solidFill>
                            <a:schemeClr val="tx1"/>
                          </a:solidFill>
                        </a:rPr>
                        <a:t> of the </a:t>
                      </a:r>
                      <a:r>
                        <a:rPr lang="en-US" sz="1600" b="0" dirty="0">
                          <a:solidFill>
                            <a:schemeClr val="tx1"/>
                          </a:solidFill>
                        </a:rPr>
                        <a:t>[EC | &lt;</a:t>
                      </a:r>
                      <a:r>
                        <a:rPr lang="en-US" sz="1600" b="0" dirty="0" err="1">
                          <a:solidFill>
                            <a:schemeClr val="tx1"/>
                          </a:solidFill>
                        </a:rPr>
                        <a:t>wg</a:t>
                      </a:r>
                      <a:r>
                        <a:rPr lang="en-US" sz="1600" b="0" dirty="0">
                          <a:solidFill>
                            <a:schemeClr val="tx1"/>
                          </a:solidFill>
                        </a:rPr>
                        <a:t>-name&gt;] &lt;sg-name&gt; </a:t>
                      </a:r>
                      <a:r>
                        <a:rPr lang="en-US" sz="1500" b="0" dirty="0">
                          <a:solidFill>
                            <a:schemeClr val="tx1"/>
                          </a:solidFill>
                        </a:rPr>
                        <a:t>study 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US" sz="1500" kern="1200" dirty="0">
                          <a:solidFill>
                            <a:schemeClr val="dk1"/>
                          </a:solidFill>
                          <a:effectLst/>
                          <a:latin typeface="+mn-lt"/>
                          <a:ea typeface="+mn-ea"/>
                          <a:cs typeface="+mn-cs"/>
                        </a:rPr>
                        <a:t>See &lt;doc-</a:t>
                      </a:r>
                      <a:r>
                        <a:rPr lang="en-US" sz="1500" kern="1200" dirty="0" err="1">
                          <a:solidFill>
                            <a:schemeClr val="dk1"/>
                          </a:solidFill>
                          <a:effectLst/>
                          <a:latin typeface="+mn-lt"/>
                          <a:ea typeface="+mn-ea"/>
                          <a:cs typeface="+mn-cs"/>
                        </a:rPr>
                        <a:t>url</a:t>
                      </a:r>
                      <a:r>
                        <a:rPr lang="en-US" sz="1500" kern="1200" dirty="0">
                          <a:solidFill>
                            <a:schemeClr val="dk1"/>
                          </a:solidFill>
                          <a:effectLst/>
                          <a:latin typeface="+mn-lt"/>
                          <a:ea typeface="+mn-ea"/>
                          <a:cs typeface="+mn-cs"/>
                        </a:rPr>
                        <a:t>&gt; for supporting documentation</a:t>
                      </a:r>
                    </a:p>
                    <a:p>
                      <a:pPr lvl="0"/>
                      <a:r>
                        <a:rPr lang="en-US" sz="1500" kern="1200" dirty="0">
                          <a:solidFill>
                            <a:schemeClr val="dk1"/>
                          </a:solidFill>
                          <a:effectLst/>
                          <a:latin typeface="+mn-lt"/>
                          <a:ea typeface="+mn-ea"/>
                          <a:cs typeface="+mn-cs"/>
                        </a:rPr>
                        <a:t>Vote in the WG: &lt;y&gt;,&lt;n&gt;,&lt;a&gt;</a:t>
                      </a:r>
                    </a:p>
                    <a:p>
                      <a:pPr lvl="0"/>
                      <a:r>
                        <a:rPr lang="en-US" sz="1500" kern="1200" dirty="0">
                          <a:solidFill>
                            <a:schemeClr val="dk1"/>
                          </a:solidFill>
                          <a:effectLst/>
                          <a:latin typeface="+mn-lt"/>
                          <a:ea typeface="+mn-ea"/>
                          <a:cs typeface="+mn-cs"/>
                        </a:rPr>
                        <a:t>This motion text with additional background </a:t>
                      </a:r>
                      <a:r>
                        <a:rPr lang="en-US" sz="1500" kern="1200">
                          <a:solidFill>
                            <a:schemeClr val="dk1"/>
                          </a:solidFill>
                          <a:effectLst/>
                          <a:latin typeface="+mn-lt"/>
                          <a:ea typeface="+mn-ea"/>
                          <a:cs typeface="+mn-cs"/>
                        </a:rPr>
                        <a:t>and rationale may </a:t>
                      </a:r>
                      <a:r>
                        <a:rPr lang="en-US" sz="1500" kern="1200" dirty="0">
                          <a:solidFill>
                            <a:schemeClr val="dk1"/>
                          </a:solidFill>
                          <a:effectLst/>
                          <a:latin typeface="+mn-lt"/>
                          <a:ea typeface="+mn-ea"/>
                          <a:cs typeface="+mn-cs"/>
                        </a:rPr>
                        <a:t>also be used for 3</a:t>
                      </a:r>
                      <a:r>
                        <a:rPr lang="en-US" sz="1500" kern="1200" baseline="30000" dirty="0">
                          <a:solidFill>
                            <a:schemeClr val="dk1"/>
                          </a:solidFill>
                          <a:effectLst/>
                          <a:latin typeface="+mn-lt"/>
                          <a:ea typeface="+mn-ea"/>
                          <a:cs typeface="+mn-cs"/>
                        </a:rPr>
                        <a:t>rd</a:t>
                      </a:r>
                      <a:r>
                        <a:rPr lang="en-US" sz="1500" kern="1200" dirty="0">
                          <a:solidFill>
                            <a:schemeClr val="dk1"/>
                          </a:solidFill>
                          <a:effectLst/>
                          <a:latin typeface="+mn-lt"/>
                          <a:ea typeface="+mn-ea"/>
                          <a:cs typeface="+mn-cs"/>
                        </a:rPr>
                        <a:t> </a:t>
                      </a:r>
                      <a:r>
                        <a:rPr lang="en-US" sz="1500" kern="1200" dirty="0" err="1">
                          <a:solidFill>
                            <a:schemeClr val="dk1"/>
                          </a:solidFill>
                          <a:effectLst/>
                          <a:latin typeface="+mn-lt"/>
                          <a:ea typeface="+mn-ea"/>
                          <a:cs typeface="+mn-cs"/>
                        </a:rPr>
                        <a:t>rechartering</a:t>
                      </a:r>
                      <a:r>
                        <a:rPr lang="en-US" sz="1500" kern="1200" dirty="0">
                          <a:solidFill>
                            <a:schemeClr val="dk1"/>
                          </a:solidFill>
                          <a:effectLst/>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500" kern="1200" dirty="0">
                          <a:solidFill>
                            <a:schemeClr val="dk1"/>
                          </a:solidFill>
                          <a:effectLst/>
                          <a:latin typeface="+mn-lt"/>
                          <a:ea typeface="+mn-ea"/>
                          <a:cs typeface="+mn-cs"/>
                        </a:rPr>
                        <a:t>Applies to: 1</a:t>
                      </a:r>
                      <a:r>
                        <a:rPr lang="en-GB" sz="1500" kern="1200" baseline="30000" dirty="0">
                          <a:solidFill>
                            <a:schemeClr val="dk1"/>
                          </a:solidFill>
                          <a:effectLst/>
                          <a:latin typeface="+mn-lt"/>
                          <a:ea typeface="+mn-ea"/>
                          <a:cs typeface="+mn-cs"/>
                        </a:rPr>
                        <a:t>st</a:t>
                      </a:r>
                      <a:r>
                        <a:rPr lang="en-GB" sz="1500" kern="1200" dirty="0">
                          <a:solidFill>
                            <a:schemeClr val="dk1"/>
                          </a:solidFill>
                          <a:effectLst/>
                          <a:latin typeface="+mn-lt"/>
                          <a:ea typeface="+mn-ea"/>
                          <a:cs typeface="+mn-cs"/>
                        </a:rPr>
                        <a:t> </a:t>
                      </a:r>
                      <a:r>
                        <a:rPr lang="en-GB" sz="1500" kern="1200" dirty="0" err="1">
                          <a:solidFill>
                            <a:schemeClr val="dk1"/>
                          </a:solidFill>
                          <a:effectLst/>
                          <a:latin typeface="+mn-lt"/>
                          <a:ea typeface="+mn-ea"/>
                          <a:cs typeface="+mn-cs"/>
                        </a:rPr>
                        <a:t>Rechartering</a:t>
                      </a:r>
                      <a:r>
                        <a:rPr lang="en-GB" sz="1500" kern="1200" dirty="0">
                          <a:solidFill>
                            <a:schemeClr val="dk1"/>
                          </a:solidFill>
                          <a:effectLst/>
                          <a:latin typeface="+mn-lt"/>
                          <a:ea typeface="+mn-ea"/>
                          <a:cs typeface="+mn-cs"/>
                        </a:rPr>
                        <a:t> of a study group.  </a:t>
                      </a:r>
                    </a:p>
                    <a:p>
                      <a:pPr lvl="0"/>
                      <a:r>
                        <a:rPr lang="en-GB" sz="1500" kern="1200" dirty="0">
                          <a:solidFill>
                            <a:schemeClr val="dk1"/>
                          </a:solidFill>
                          <a:effectLst/>
                          <a:latin typeface="+mn-lt"/>
                          <a:ea typeface="+mn-ea"/>
                          <a:cs typeface="+mn-cs"/>
                        </a:rPr>
                        <a:t>The </a:t>
                      </a:r>
                      <a:r>
                        <a:rPr lang="en-GB" sz="1500" kern="1200" dirty="0" err="1">
                          <a:solidFill>
                            <a:schemeClr val="dk1"/>
                          </a:solidFill>
                          <a:effectLst/>
                          <a:latin typeface="+mn-lt"/>
                          <a:ea typeface="+mn-ea"/>
                          <a:cs typeface="+mn-cs"/>
                        </a:rPr>
                        <a:t>rechartering</a:t>
                      </a:r>
                      <a:r>
                        <a:rPr lang="en-GB" sz="1500" kern="1200" dirty="0">
                          <a:solidFill>
                            <a:schemeClr val="dk1"/>
                          </a:solidFill>
                          <a:effectLst/>
                          <a:latin typeface="+mn-lt"/>
                          <a:ea typeface="+mn-ea"/>
                          <a:cs typeface="+mn-cs"/>
                        </a:rPr>
                        <a:t> applies until the end of the next LMSC plenary meeting.</a:t>
                      </a:r>
                      <a:endParaRPr lang="en-US" sz="1500" kern="1200" dirty="0">
                        <a:solidFill>
                          <a:schemeClr val="dk1"/>
                        </a:solidFill>
                        <a:effectLst/>
                        <a:latin typeface="+mn-lt"/>
                        <a:ea typeface="+mn-ea"/>
                        <a:cs typeface="+mn-cs"/>
                      </a:endParaRPr>
                    </a:p>
                    <a:p>
                      <a:pPr marL="742950" lvl="1" indent="-285750">
                        <a:buFont typeface="Arial" panose="020B0604020202020204" pitchFamily="34" charset="0"/>
                        <a:buChar char="•"/>
                      </a:pPr>
                      <a:r>
                        <a:rPr lang="en-GB" sz="1500" kern="1200" dirty="0">
                          <a:solidFill>
                            <a:schemeClr val="dk1"/>
                          </a:solidFill>
                          <a:effectLst/>
                          <a:latin typeface="+mn-lt"/>
                          <a:ea typeface="+mn-ea"/>
                          <a:cs typeface="+mn-cs"/>
                        </a:rPr>
                        <a:t>First </a:t>
                      </a:r>
                      <a:r>
                        <a:rPr lang="en-GB" sz="1500" kern="1200" dirty="0" err="1">
                          <a:solidFill>
                            <a:schemeClr val="dk1"/>
                          </a:solidFill>
                          <a:effectLst/>
                          <a:latin typeface="+mn-lt"/>
                          <a:ea typeface="+mn-ea"/>
                          <a:cs typeface="+mn-cs"/>
                        </a:rPr>
                        <a:t>rechartering</a:t>
                      </a:r>
                      <a:r>
                        <a:rPr lang="en-GB" sz="1500" kern="1200" dirty="0">
                          <a:solidFill>
                            <a:schemeClr val="dk1"/>
                          </a:solidFill>
                          <a:effectLst/>
                          <a:latin typeface="+mn-lt"/>
                          <a:ea typeface="+mn-ea"/>
                          <a:cs typeface="+mn-cs"/>
                        </a:rPr>
                        <a:t> should be placed on the consent agenda if requested, and does not need supporting documentation.</a:t>
                      </a:r>
                    </a:p>
                    <a:p>
                      <a:pPr marL="742950" lvl="1" indent="-285750">
                        <a:buFont typeface="Arial" panose="020B0604020202020204" pitchFamily="34" charset="0"/>
                        <a:buChar char="•"/>
                      </a:pPr>
                      <a:r>
                        <a:rPr lang="en-GB" sz="1500" kern="1200" dirty="0">
                          <a:solidFill>
                            <a:schemeClr val="dk1"/>
                          </a:solidFill>
                          <a:effectLst/>
                          <a:latin typeface="+mn-lt"/>
                          <a:ea typeface="+mn-ea"/>
                          <a:cs typeface="+mn-cs"/>
                        </a:rPr>
                        <a:t>Study Groups can exist for a maximum of 1 year (which includes one six month extension)</a:t>
                      </a:r>
                      <a:endParaRPr lang="en-US" sz="15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2004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baseline="0" dirty="0">
                          <a:solidFill>
                            <a:schemeClr val="tx1"/>
                          </a:solidFill>
                        </a:rPr>
                        <a:t>LMSC P&amp;P – “Standards Study Group”</a:t>
                      </a:r>
                    </a:p>
                    <a:p>
                      <a:r>
                        <a:rPr lang="en-US" sz="1500" b="0" baseline="0" dirty="0">
                          <a:solidFill>
                            <a:schemeClr val="tx1"/>
                          </a:solidFill>
                        </a:rPr>
                        <a:t>Chair’s Guideline – “Consent agenda”</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a:t>
                      </a:r>
                      <a:r>
                        <a:rPr lang="en-US" sz="1500" b="0" dirty="0" err="1">
                          <a:solidFill>
                            <a:schemeClr val="tx1"/>
                          </a:solidFill>
                        </a:rPr>
                        <a:t>wg</a:t>
                      </a:r>
                      <a:r>
                        <a:rPr lang="en-US" sz="1500" b="0" dirty="0">
                          <a:solidFill>
                            <a:schemeClr val="tx1"/>
                          </a:solidFill>
                        </a:rPr>
                        <a:t>-name</a:t>
                      </a:r>
                      <a:r>
                        <a:rPr lang="en-US" sz="1500" b="0" kern="1200" dirty="0">
                          <a:solidFill>
                            <a:schemeClr val="tx1"/>
                          </a:solidFill>
                          <a:latin typeface="+mn-lt"/>
                          <a:ea typeface="+mn-ea"/>
                          <a:cs typeface="+mn-cs"/>
                        </a:rPr>
                        <a:t>&gt; </a:t>
                      </a:r>
                      <a:r>
                        <a:rPr lang="en-GB" sz="1500" b="0" kern="1200" dirty="0">
                          <a:solidFill>
                            <a:schemeClr val="tx1"/>
                          </a:solidFill>
                          <a:latin typeface="+mn-lt"/>
                          <a:ea typeface="+mn-ea"/>
                          <a:cs typeface="+mn-cs"/>
                        </a:rPr>
                        <a:t>The name of a working group or TAG</a:t>
                      </a:r>
                      <a:endParaRPr lang="en-US" sz="1500" b="0" kern="1200" dirty="0">
                        <a:solidFill>
                          <a:schemeClr val="tx1"/>
                        </a:solidFill>
                        <a:latin typeface="+mn-lt"/>
                        <a:ea typeface="+mn-ea"/>
                        <a:cs typeface="+mn-cs"/>
                      </a:endParaRPr>
                    </a:p>
                    <a:p>
                      <a:r>
                        <a:rPr lang="en-US" sz="1500" b="0" kern="1200" dirty="0">
                          <a:solidFill>
                            <a:schemeClr val="tx1"/>
                          </a:solidFill>
                          <a:latin typeface="+mn-lt"/>
                          <a:ea typeface="+mn-ea"/>
                          <a:cs typeface="+mn-cs"/>
                        </a:rPr>
                        <a:t>&lt;sg-name&gt; </a:t>
                      </a:r>
                      <a:r>
                        <a:rPr lang="en-GB" sz="1500" b="0" kern="1200" dirty="0">
                          <a:solidFill>
                            <a:schemeClr val="tx1"/>
                          </a:solidFill>
                          <a:latin typeface="+mn-lt"/>
                          <a:ea typeface="+mn-ea"/>
                          <a:cs typeface="+mn-cs"/>
                        </a:rPr>
                        <a:t>The name of a study group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&lt;doc-</a:t>
                      </a:r>
                      <a:r>
                        <a:rPr lang="en-US" sz="1500" b="0" dirty="0" err="1">
                          <a:solidFill>
                            <a:schemeClr val="tx1"/>
                          </a:solidFill>
                        </a:rPr>
                        <a:t>url</a:t>
                      </a:r>
                      <a:r>
                        <a:rPr lang="en-US" sz="1500" b="0" dirty="0">
                          <a:solidFill>
                            <a:schemeClr val="tx1"/>
                          </a:solidFill>
                        </a:rPr>
                        <a:t>&gt; </a:t>
                      </a:r>
                      <a:r>
                        <a:rPr lang="en-GB" sz="1500" b="0" dirty="0">
                          <a:solidFill>
                            <a:schemeClr val="tx1"/>
                          </a:solidFill>
                        </a:rPr>
                        <a:t>An URL to a permanent </a:t>
                      </a:r>
                      <a:r>
                        <a:rPr lang="en-GB" sz="1500" b="0" kern="1200" dirty="0">
                          <a:solidFill>
                            <a:schemeClr val="tx1"/>
                          </a:solidFill>
                          <a:effectLst/>
                          <a:latin typeface="+mn-lt"/>
                          <a:ea typeface="+mn-ea"/>
                          <a:cs typeface="+mn-cs"/>
                        </a:rPr>
                        <a:t>unambiguous</a:t>
                      </a:r>
                      <a:r>
                        <a:rPr lang="en-GB" sz="1500" b="0" dirty="0">
                          <a:solidFill>
                            <a:schemeClr val="tx1"/>
                          </a:solidFill>
                        </a:rPr>
                        <a:t> location of the document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6081216"/>
                  </a:ext>
                </a:extLst>
              </a:tr>
            </a:tbl>
          </a:graphicData>
        </a:graphic>
      </p:graphicFrame>
      <p:sp>
        <p:nvSpPr>
          <p:cNvPr id="4" name="TextBox 3">
            <a:hlinkClick r:id="" action="ppaction://noaction"/>
          </p:cNvPr>
          <p:cNvSpPr txBox="1"/>
          <p:nvPr/>
        </p:nvSpPr>
        <p:spPr>
          <a:xfrm>
            <a:off x="1752600" y="6248401"/>
            <a:ext cx="1524000" cy="307777"/>
          </a:xfrm>
          <a:prstGeom prst="rect">
            <a:avLst/>
          </a:prstGeom>
          <a:solidFill>
            <a:srgbClr val="2FB1DF"/>
          </a:solidFill>
        </p:spPr>
        <p:txBody>
          <a:bodyPr wrap="square" rtlCol="0">
            <a:spAutoFit/>
          </a:bodyPr>
          <a:lstStyle/>
          <a:p>
            <a:pPr algn="ctr" eaLnBrk="0" fontAlgn="base" hangingPunct="0">
              <a:spcBef>
                <a:spcPct val="0"/>
              </a:spcBef>
              <a:spcAft>
                <a:spcPct val="0"/>
              </a:spcAft>
            </a:pPr>
            <a:r>
              <a:rPr lang="en-US" sz="1400" dirty="0">
                <a:solidFill>
                  <a:srgbClr val="FFFFFF"/>
                </a:solidFill>
                <a:latin typeface="Arial" panose="020B0604020202020204" pitchFamily="34" charset="0"/>
                <a:ea typeface="ＭＳ Ｐゴシック" panose="020B0600070205080204" pitchFamily="34" charset="-128"/>
              </a:rPr>
              <a:t>Return</a:t>
            </a:r>
          </a:p>
        </p:txBody>
      </p:sp>
    </p:spTree>
    <p:extLst>
      <p:ext uri="{BB962C8B-B14F-4D97-AF65-F5344CB8AC3E}">
        <p14:creationId xmlns:p14="http://schemas.microsoft.com/office/powerpoint/2010/main" val="4289056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(Proposed) Motion: </a:t>
            </a:r>
            <a:r>
              <a:rPr lang="en-GB" dirty="0"/>
              <a:t>Study Group 2nd </a:t>
            </a:r>
            <a:r>
              <a:rPr lang="en-GB" dirty="0" err="1"/>
              <a:t>Rechartering</a:t>
            </a:r>
            <a:r>
              <a:rPr lang="en-GB" dirty="0"/>
              <a:t> &amp; Extension</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933908989"/>
              </p:ext>
            </p:extLst>
          </p:nvPr>
        </p:nvGraphicFramePr>
        <p:xfrm>
          <a:off x="1676400" y="1371600"/>
          <a:ext cx="9306674" cy="4577080"/>
        </p:xfrm>
        <a:graphic>
          <a:graphicData uri="http://schemas.openxmlformats.org/drawingml/2006/table">
            <a:tbl>
              <a:tblPr firstRow="1" bandRow="1">
                <a:tableStyleId>{5C22544A-7EE6-4342-B048-85BDC9FD1C3A}</a:tableStyleId>
              </a:tblPr>
              <a:tblGrid>
                <a:gridCol w="1970926">
                  <a:extLst>
                    <a:ext uri="{9D8B030D-6E8A-4147-A177-3AD203B41FA5}">
                      <a16:colId xmlns:a16="http://schemas.microsoft.com/office/drawing/2014/main" val="2852815221"/>
                    </a:ext>
                  </a:extLst>
                </a:gridCol>
                <a:gridCol w="7335748">
                  <a:extLst>
                    <a:ext uri="{9D8B030D-6E8A-4147-A177-3AD203B41FA5}">
                      <a16:colId xmlns:a16="http://schemas.microsoft.com/office/drawing/2014/main" val="1500439343"/>
                    </a:ext>
                  </a:extLst>
                </a:gridCol>
              </a:tblGrid>
              <a:tr h="4318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516827508"/>
                  </a:ext>
                </a:extLst>
              </a:tr>
              <a:tr h="482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500" b="0" dirty="0">
                          <a:solidFill>
                            <a:schemeClr val="tx1"/>
                          </a:solidFill>
                        </a:rPr>
                        <a:t>Grant the 2</a:t>
                      </a:r>
                      <a:r>
                        <a:rPr lang="en-US" sz="1500" b="0" baseline="30000" dirty="0">
                          <a:solidFill>
                            <a:schemeClr val="tx1"/>
                          </a:solidFill>
                        </a:rPr>
                        <a:t>nd</a:t>
                      </a:r>
                      <a:r>
                        <a:rPr lang="en-US" sz="1500" b="0" dirty="0">
                          <a:solidFill>
                            <a:schemeClr val="tx1"/>
                          </a:solidFill>
                        </a:rPr>
                        <a:t> </a:t>
                      </a:r>
                      <a:r>
                        <a:rPr lang="en-US" sz="1500" b="0" dirty="0" err="1">
                          <a:solidFill>
                            <a:schemeClr val="tx1"/>
                          </a:solidFill>
                        </a:rPr>
                        <a:t>rechartering</a:t>
                      </a:r>
                      <a:r>
                        <a:rPr lang="en-US" sz="1500" b="0" dirty="0">
                          <a:solidFill>
                            <a:schemeClr val="tx1"/>
                          </a:solidFill>
                        </a:rPr>
                        <a:t> &amp; 6 month extension of the </a:t>
                      </a:r>
                      <a:r>
                        <a:rPr lang="en-US" sz="1600" b="0" dirty="0">
                          <a:solidFill>
                            <a:schemeClr val="tx1"/>
                          </a:solidFill>
                        </a:rPr>
                        <a:t>[EC | &lt;</a:t>
                      </a:r>
                      <a:r>
                        <a:rPr lang="en-US" sz="1600" b="0" dirty="0" err="1">
                          <a:solidFill>
                            <a:schemeClr val="tx1"/>
                          </a:solidFill>
                        </a:rPr>
                        <a:t>wg</a:t>
                      </a:r>
                      <a:r>
                        <a:rPr lang="en-US" sz="1600" b="0" dirty="0">
                          <a:solidFill>
                            <a:schemeClr val="tx1"/>
                          </a:solidFill>
                        </a:rPr>
                        <a:t>-name&gt;] &lt;sg-name&gt; </a:t>
                      </a:r>
                      <a:r>
                        <a:rPr lang="en-US" sz="1500" b="0" dirty="0">
                          <a:solidFill>
                            <a:schemeClr val="tx1"/>
                          </a:solidFill>
                        </a:rPr>
                        <a:t>study 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US" sz="1500" kern="1200" dirty="0">
                          <a:solidFill>
                            <a:schemeClr val="dk1"/>
                          </a:solidFill>
                          <a:effectLst/>
                          <a:latin typeface="+mn-lt"/>
                          <a:ea typeface="+mn-ea"/>
                          <a:cs typeface="+mn-cs"/>
                        </a:rPr>
                        <a:t>See &lt;doc-</a:t>
                      </a:r>
                      <a:r>
                        <a:rPr lang="en-US" sz="1500" kern="1200" dirty="0" err="1">
                          <a:solidFill>
                            <a:schemeClr val="dk1"/>
                          </a:solidFill>
                          <a:effectLst/>
                          <a:latin typeface="+mn-lt"/>
                          <a:ea typeface="+mn-ea"/>
                          <a:cs typeface="+mn-cs"/>
                        </a:rPr>
                        <a:t>url</a:t>
                      </a:r>
                      <a:r>
                        <a:rPr lang="en-US" sz="1500" kern="1200" dirty="0">
                          <a:solidFill>
                            <a:schemeClr val="dk1"/>
                          </a:solidFill>
                          <a:effectLst/>
                          <a:latin typeface="+mn-lt"/>
                          <a:ea typeface="+mn-ea"/>
                          <a:cs typeface="+mn-cs"/>
                        </a:rPr>
                        <a:t>&gt; for supporting documentation</a:t>
                      </a:r>
                    </a:p>
                    <a:p>
                      <a:pPr lvl="0"/>
                      <a:r>
                        <a:rPr lang="en-US" sz="1500" kern="1200" dirty="0">
                          <a:solidFill>
                            <a:schemeClr val="dk1"/>
                          </a:solidFill>
                          <a:effectLst/>
                          <a:latin typeface="+mn-lt"/>
                          <a:ea typeface="+mn-ea"/>
                          <a:cs typeface="+mn-cs"/>
                        </a:rPr>
                        <a:t>Vote in the WG: &lt;y&gt;,&lt;n&gt;,&lt;a&gt;</a:t>
                      </a:r>
                    </a:p>
                    <a:p>
                      <a:pPr lvl="0"/>
                      <a:r>
                        <a:rPr lang="en-US" sz="1500" kern="1200" dirty="0">
                          <a:solidFill>
                            <a:schemeClr val="dk1"/>
                          </a:solidFill>
                          <a:effectLst/>
                          <a:latin typeface="+mn-lt"/>
                          <a:ea typeface="+mn-ea"/>
                          <a:cs typeface="+mn-cs"/>
                        </a:rPr>
                        <a:t>For the extension, the rational for the extension must be provided to accompany </a:t>
                      </a:r>
                      <a:r>
                        <a:rPr lang="en-US" sz="1500" kern="1200">
                          <a:solidFill>
                            <a:schemeClr val="dk1"/>
                          </a:solidFill>
                          <a:effectLst/>
                          <a:latin typeface="+mn-lt"/>
                          <a:ea typeface="+mn-ea"/>
                          <a:cs typeface="+mn-cs"/>
                        </a:rPr>
                        <a:t>the motion by the mover.</a:t>
                      </a:r>
                      <a:endParaRPr lang="en-US" sz="15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500" kern="1200" dirty="0">
                          <a:solidFill>
                            <a:schemeClr val="dk1"/>
                          </a:solidFill>
                          <a:effectLst/>
                          <a:latin typeface="+mn-lt"/>
                          <a:ea typeface="+mn-ea"/>
                          <a:cs typeface="+mn-cs"/>
                        </a:rPr>
                        <a:t>Applies to: second </a:t>
                      </a:r>
                      <a:r>
                        <a:rPr lang="en-GB" sz="1500" kern="1200" dirty="0" err="1">
                          <a:solidFill>
                            <a:schemeClr val="dk1"/>
                          </a:solidFill>
                          <a:effectLst/>
                          <a:latin typeface="+mn-lt"/>
                          <a:ea typeface="+mn-ea"/>
                          <a:cs typeface="+mn-cs"/>
                        </a:rPr>
                        <a:t>rechartering</a:t>
                      </a:r>
                      <a:r>
                        <a:rPr lang="en-GB" sz="1500" kern="1200" dirty="0">
                          <a:solidFill>
                            <a:schemeClr val="dk1"/>
                          </a:solidFill>
                          <a:effectLst/>
                          <a:latin typeface="+mn-lt"/>
                          <a:ea typeface="+mn-ea"/>
                          <a:cs typeface="+mn-cs"/>
                        </a:rPr>
                        <a:t> and 6 month extension of a study group.</a:t>
                      </a:r>
                    </a:p>
                    <a:p>
                      <a:pPr lvl="0"/>
                      <a:r>
                        <a:rPr lang="en-GB" sz="1500" kern="1200" dirty="0">
                          <a:solidFill>
                            <a:schemeClr val="dk1"/>
                          </a:solidFill>
                          <a:effectLst/>
                          <a:latin typeface="+mn-lt"/>
                          <a:ea typeface="+mn-ea"/>
                          <a:cs typeface="+mn-cs"/>
                        </a:rPr>
                        <a:t>  The </a:t>
                      </a:r>
                      <a:r>
                        <a:rPr lang="en-GB" sz="1500" kern="1200" dirty="0" err="1">
                          <a:solidFill>
                            <a:schemeClr val="dk1"/>
                          </a:solidFill>
                          <a:effectLst/>
                          <a:latin typeface="+mn-lt"/>
                          <a:ea typeface="+mn-ea"/>
                          <a:cs typeface="+mn-cs"/>
                        </a:rPr>
                        <a:t>rechartering</a:t>
                      </a:r>
                      <a:r>
                        <a:rPr lang="en-GB" sz="1500" kern="1200" dirty="0">
                          <a:solidFill>
                            <a:schemeClr val="dk1"/>
                          </a:solidFill>
                          <a:effectLst/>
                          <a:latin typeface="+mn-lt"/>
                          <a:ea typeface="+mn-ea"/>
                          <a:cs typeface="+mn-cs"/>
                        </a:rPr>
                        <a:t> applies until the end of the next LMSC plenary meeting.</a:t>
                      </a:r>
                      <a:endParaRPr lang="en-US" sz="1500" kern="1200" dirty="0">
                        <a:solidFill>
                          <a:schemeClr val="dk1"/>
                        </a:solidFill>
                        <a:effectLst/>
                        <a:latin typeface="+mn-lt"/>
                        <a:ea typeface="+mn-ea"/>
                        <a:cs typeface="+mn-cs"/>
                      </a:endParaRPr>
                    </a:p>
                    <a:p>
                      <a:pPr marL="742950" lvl="1" indent="-285750">
                        <a:buFont typeface="Arial" panose="020B0604020202020204" pitchFamily="34" charset="0"/>
                        <a:buChar char="•"/>
                      </a:pPr>
                      <a:r>
                        <a:rPr lang="en-GB" sz="1500" kern="1200" dirty="0">
                          <a:solidFill>
                            <a:schemeClr val="dk1"/>
                          </a:solidFill>
                          <a:effectLst/>
                          <a:latin typeface="+mn-lt"/>
                          <a:ea typeface="+mn-ea"/>
                          <a:cs typeface="+mn-cs"/>
                        </a:rPr>
                        <a:t>Study Groups can exist for a maximum of 1 year (which includes one six month extension)</a:t>
                      </a:r>
                      <a:endParaRPr lang="en-US" sz="15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2004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baseline="0" dirty="0">
                          <a:solidFill>
                            <a:schemeClr val="tx1"/>
                          </a:solidFill>
                        </a:rPr>
                        <a:t>IEEE-SA Standard Board Operations Manual, “Project Authorization”</a:t>
                      </a:r>
                    </a:p>
                    <a:p>
                      <a:r>
                        <a:rPr lang="en-US" sz="1500" b="0" baseline="0" dirty="0">
                          <a:solidFill>
                            <a:schemeClr val="tx1"/>
                          </a:solidFill>
                        </a:rPr>
                        <a:t>LMSC P&amp;P – “Standards Study Group”</a:t>
                      </a:r>
                    </a:p>
                    <a:p>
                      <a:r>
                        <a:rPr lang="en-US" sz="1500" b="0" baseline="0" dirty="0">
                          <a:solidFill>
                            <a:schemeClr val="tx1"/>
                          </a:solidFill>
                        </a:rPr>
                        <a:t>Chair’s Guideline – “Consent agenda”</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a:t>
                      </a:r>
                      <a:r>
                        <a:rPr lang="en-US" sz="1500" b="0" dirty="0" err="1">
                          <a:solidFill>
                            <a:schemeClr val="tx1"/>
                          </a:solidFill>
                        </a:rPr>
                        <a:t>wg</a:t>
                      </a:r>
                      <a:r>
                        <a:rPr lang="en-US" sz="1500" b="0" dirty="0">
                          <a:solidFill>
                            <a:schemeClr val="tx1"/>
                          </a:solidFill>
                        </a:rPr>
                        <a:t>-name</a:t>
                      </a:r>
                      <a:r>
                        <a:rPr lang="en-US" sz="1500" b="0" kern="1200" dirty="0">
                          <a:solidFill>
                            <a:schemeClr val="tx1"/>
                          </a:solidFill>
                          <a:latin typeface="+mn-lt"/>
                          <a:ea typeface="+mn-ea"/>
                          <a:cs typeface="+mn-cs"/>
                        </a:rPr>
                        <a:t>&gt; </a:t>
                      </a:r>
                      <a:r>
                        <a:rPr lang="en-GB" sz="1500" b="0" kern="1200" dirty="0">
                          <a:solidFill>
                            <a:schemeClr val="tx1"/>
                          </a:solidFill>
                          <a:latin typeface="+mn-lt"/>
                          <a:ea typeface="+mn-ea"/>
                          <a:cs typeface="+mn-cs"/>
                        </a:rPr>
                        <a:t>The name of a working group or TAG</a:t>
                      </a:r>
                      <a:endParaRPr lang="en-US" sz="1500" b="0" kern="1200" dirty="0">
                        <a:solidFill>
                          <a:schemeClr val="tx1"/>
                        </a:solidFill>
                        <a:latin typeface="+mn-lt"/>
                        <a:ea typeface="+mn-ea"/>
                        <a:cs typeface="+mn-cs"/>
                      </a:endParaRPr>
                    </a:p>
                    <a:p>
                      <a:r>
                        <a:rPr lang="en-US" sz="1500" b="0" kern="1200" dirty="0">
                          <a:solidFill>
                            <a:schemeClr val="tx1"/>
                          </a:solidFill>
                          <a:latin typeface="+mn-lt"/>
                          <a:ea typeface="+mn-ea"/>
                          <a:cs typeface="+mn-cs"/>
                        </a:rPr>
                        <a:t>&lt;sg-name&gt; </a:t>
                      </a:r>
                      <a:r>
                        <a:rPr lang="en-GB" sz="1500" b="0" kern="1200" dirty="0">
                          <a:solidFill>
                            <a:schemeClr val="tx1"/>
                          </a:solidFill>
                          <a:latin typeface="+mn-lt"/>
                          <a:ea typeface="+mn-ea"/>
                          <a:cs typeface="+mn-cs"/>
                        </a:rPr>
                        <a:t>The name of a study group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&lt;doc-</a:t>
                      </a:r>
                      <a:r>
                        <a:rPr lang="en-US" sz="1500" b="0" dirty="0" err="1">
                          <a:solidFill>
                            <a:schemeClr val="tx1"/>
                          </a:solidFill>
                        </a:rPr>
                        <a:t>url</a:t>
                      </a:r>
                      <a:r>
                        <a:rPr lang="en-US" sz="1500" b="0" dirty="0">
                          <a:solidFill>
                            <a:schemeClr val="tx1"/>
                          </a:solidFill>
                        </a:rPr>
                        <a:t>&gt; </a:t>
                      </a:r>
                      <a:r>
                        <a:rPr lang="en-GB" sz="1500" b="0" dirty="0">
                          <a:solidFill>
                            <a:schemeClr val="tx1"/>
                          </a:solidFill>
                        </a:rPr>
                        <a:t>An URL to a permanent </a:t>
                      </a:r>
                      <a:r>
                        <a:rPr lang="en-GB" sz="1500" b="0" kern="1200" dirty="0">
                          <a:solidFill>
                            <a:schemeClr val="tx1"/>
                          </a:solidFill>
                          <a:effectLst/>
                          <a:latin typeface="+mn-lt"/>
                          <a:ea typeface="+mn-ea"/>
                          <a:cs typeface="+mn-cs"/>
                        </a:rPr>
                        <a:t>unambiguous</a:t>
                      </a:r>
                      <a:r>
                        <a:rPr lang="en-GB" sz="1500" b="0" dirty="0">
                          <a:solidFill>
                            <a:schemeClr val="tx1"/>
                          </a:solidFill>
                        </a:rPr>
                        <a:t> location of the document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6081216"/>
                  </a:ext>
                </a:extLst>
              </a:tr>
            </a:tbl>
          </a:graphicData>
        </a:graphic>
      </p:graphicFrame>
      <p:sp>
        <p:nvSpPr>
          <p:cNvPr id="4" name="TextBox 3">
            <a:hlinkClick r:id="" action="ppaction://noaction"/>
          </p:cNvPr>
          <p:cNvSpPr txBox="1"/>
          <p:nvPr/>
        </p:nvSpPr>
        <p:spPr>
          <a:xfrm>
            <a:off x="1752600" y="6248401"/>
            <a:ext cx="1524000" cy="307777"/>
          </a:xfrm>
          <a:prstGeom prst="rect">
            <a:avLst/>
          </a:prstGeom>
          <a:solidFill>
            <a:srgbClr val="2FB1DF"/>
          </a:solidFill>
        </p:spPr>
        <p:txBody>
          <a:bodyPr wrap="square" rtlCol="0">
            <a:spAutoFit/>
          </a:bodyPr>
          <a:lstStyle/>
          <a:p>
            <a:pPr algn="ctr" eaLnBrk="0" fontAlgn="base" hangingPunct="0">
              <a:spcBef>
                <a:spcPct val="0"/>
              </a:spcBef>
              <a:spcAft>
                <a:spcPct val="0"/>
              </a:spcAft>
            </a:pPr>
            <a:r>
              <a:rPr lang="en-US" sz="1400" dirty="0">
                <a:solidFill>
                  <a:srgbClr val="FFFFFF"/>
                </a:solidFill>
                <a:latin typeface="Arial" panose="020B0604020202020204" pitchFamily="34" charset="0"/>
                <a:ea typeface="ＭＳ Ｐゴシック" panose="020B0600070205080204" pitchFamily="34" charset="-128"/>
              </a:rPr>
              <a:t>Return</a:t>
            </a:r>
          </a:p>
        </p:txBody>
      </p:sp>
    </p:spTree>
    <p:extLst>
      <p:ext uri="{BB962C8B-B14F-4D97-AF65-F5344CB8AC3E}">
        <p14:creationId xmlns:p14="http://schemas.microsoft.com/office/powerpoint/2010/main" val="3316046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F59AD-281F-4B8C-A3E8-B1D5567FEBA3}"/>
              </a:ext>
            </a:extLst>
          </p:cNvPr>
          <p:cNvSpPr>
            <a:spLocks noGrp="1"/>
          </p:cNvSpPr>
          <p:nvPr>
            <p:ph type="title"/>
          </p:nvPr>
        </p:nvSpPr>
        <p:spPr/>
        <p:txBody>
          <a:bodyPr/>
          <a:lstStyle/>
          <a:p>
            <a:r>
              <a:rPr lang="en-US"/>
              <a:t>Items 2 &amp; 3: Proposed </a:t>
            </a:r>
            <a:r>
              <a:rPr lang="en-US" dirty="0"/>
              <a:t>Update to Chair’s Guideline</a:t>
            </a:r>
          </a:p>
        </p:txBody>
      </p:sp>
      <p:sp>
        <p:nvSpPr>
          <p:cNvPr id="3" name="Content Placeholder 2">
            <a:extLst>
              <a:ext uri="{FF2B5EF4-FFF2-40B4-BE49-F238E27FC236}">
                <a16:creationId xmlns:a16="http://schemas.microsoft.com/office/drawing/2014/main" id="{717B34AC-938C-4120-98B0-3BD96D65DD7F}"/>
              </a:ext>
            </a:extLst>
          </p:cNvPr>
          <p:cNvSpPr>
            <a:spLocks noGrp="1"/>
          </p:cNvSpPr>
          <p:nvPr>
            <p:ph idx="1"/>
          </p:nvPr>
        </p:nvSpPr>
        <p:spPr>
          <a:xfrm>
            <a:off x="334433" y="1341438"/>
            <a:ext cx="11572432" cy="4525962"/>
          </a:xfrm>
        </p:spPr>
        <p:txBody>
          <a:bodyPr/>
          <a:lstStyle/>
          <a:p>
            <a:pPr marL="0" indent="0">
              <a:buNone/>
            </a:pPr>
            <a:r>
              <a:rPr lang="en-US" dirty="0"/>
              <a:t>Add following</a:t>
            </a:r>
          </a:p>
          <a:p>
            <a:pPr marL="914400" indent="-914400">
              <a:buNone/>
            </a:pPr>
            <a:r>
              <a:rPr lang="en-US" dirty="0"/>
              <a:t>2.21 Form of Motions for EC Meetings, Teleconferences, and Electronic Ballots.</a:t>
            </a:r>
          </a:p>
          <a:p>
            <a:pPr marL="914400" indent="0">
              <a:buNone/>
            </a:pPr>
            <a:r>
              <a:rPr lang="en-GB" sz="1800" dirty="0"/>
              <a:t>It is recommended that the motion template (ec-16-0170-0x-00EC-802-ec-motion-template.pptx) be used for reference for all motions for </a:t>
            </a:r>
            <a:r>
              <a:rPr lang="en-US" sz="1800" dirty="0"/>
              <a:t>EC Meetings, Teleconferences, and Electronic Ballots.</a:t>
            </a:r>
            <a:endParaRPr lang="en-GB" sz="1800" dirty="0"/>
          </a:p>
          <a:p>
            <a:pPr marL="914400" indent="0">
              <a:buNone/>
            </a:pPr>
            <a:r>
              <a:rPr lang="en-GB" sz="1800" dirty="0"/>
              <a:t>The purpose of the adopted motion template (ec-16-0170-0x-00EC-802-ec-motion-template.pptx) is to improve the quality of the work of the EC.  Used properly, these motion templates should result in the reduction of motions that are incomplete or ambiguous and the reduction of gratuitous variation.  This should save time of all concerned in the preparation and debate of the motions.  </a:t>
            </a:r>
          </a:p>
          <a:p>
            <a:pPr marL="914400" lvl="2" indent="0">
              <a:buNone/>
            </a:pPr>
            <a:r>
              <a:rPr lang="en-GB" sz="1800" dirty="0"/>
              <a:t>It is anticipated that any motion templates adopted by the LMSC EC will </a:t>
            </a:r>
            <a:r>
              <a:rPr lang="en-US" sz="1800" dirty="0"/>
              <a:t>serve as recommendations but not requirements</a:t>
            </a:r>
            <a:r>
              <a:rPr lang="en-GB" sz="1800" dirty="0"/>
              <a:t>. They might be included in the LMSC OM as an annex, or might be a stand-alone document.  The existence of a template here does not preclude somebody from presenting an alternative form of motion intended to achieve the same effect.  Hopefully EC members will view these templates as a useful tool and use and maintain wherever appropriate</a:t>
            </a:r>
            <a:r>
              <a:rPr lang="en-GB" sz="1200" dirty="0"/>
              <a:t>.</a:t>
            </a:r>
          </a:p>
          <a:p>
            <a:pPr marL="914400" lvl="2" indent="0">
              <a:buNone/>
            </a:pPr>
            <a:endParaRPr lang="en-US" sz="1200" dirty="0"/>
          </a:p>
          <a:p>
            <a:pPr marL="914400" indent="0">
              <a:buNone/>
            </a:pPr>
            <a:endParaRPr lang="en-GB" sz="2000" dirty="0"/>
          </a:p>
          <a:p>
            <a:pPr marL="914400" indent="0">
              <a:buNone/>
            </a:pPr>
            <a:endParaRPr lang="en-US" dirty="0"/>
          </a:p>
          <a:p>
            <a:pPr lvl="1"/>
            <a:endParaRPr lang="en-US" dirty="0"/>
          </a:p>
        </p:txBody>
      </p:sp>
    </p:spTree>
    <p:extLst>
      <p:ext uri="{BB962C8B-B14F-4D97-AF65-F5344CB8AC3E}">
        <p14:creationId xmlns:p14="http://schemas.microsoft.com/office/powerpoint/2010/main" val="35001960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TotalTime>
  <Words>1231</Words>
  <Application>Microsoft Office PowerPoint</Application>
  <PresentationFormat>Widescreen</PresentationFormat>
  <Paragraphs>114</Paragraphs>
  <Slides>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ＭＳ Ｐゴシック</vt:lpstr>
      <vt:lpstr>Arial</vt:lpstr>
      <vt:lpstr>Calibri</vt:lpstr>
      <vt:lpstr>Calibri Light</vt:lpstr>
      <vt:lpstr>Office Theme</vt:lpstr>
      <vt:lpstr>Title slide</vt:lpstr>
      <vt:lpstr>Proposed Update to  Motion Templates &amp; Other Issues</vt:lpstr>
      <vt:lpstr>Agenda</vt:lpstr>
      <vt:lpstr>IEEE 802 LMSC P&amp;P – “Standard Study Group”</vt:lpstr>
      <vt:lpstr>IEEE-SA Standards Board Operations Manual</vt:lpstr>
      <vt:lpstr>Item #1 - Proposal</vt:lpstr>
      <vt:lpstr>(Current) Motion: Study Group extension</vt:lpstr>
      <vt:lpstr>(Proposed) Motion: Study Group 1st Rechartering</vt:lpstr>
      <vt:lpstr>(Proposed) Motion: Study Group 2nd Rechartering &amp; Extension</vt:lpstr>
      <vt:lpstr>Items 2 &amp; 3: Proposed Update to Chair’s Guideline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LMSC P&amp;P</dc:title>
  <dc:creator>John DAmbrosia</dc:creator>
  <cp:lastModifiedBy>John DAmbrosia</cp:lastModifiedBy>
  <cp:revision>4</cp:revision>
  <dcterms:created xsi:type="dcterms:W3CDTF">2018-04-12T19:35:05Z</dcterms:created>
  <dcterms:modified xsi:type="dcterms:W3CDTF">2018-05-30T17:40:23Z</dcterms:modified>
</cp:coreProperties>
</file>