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70" autoAdjust="0"/>
  </p:normalViewPr>
  <p:slideViewPr>
    <p:cSldViewPr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26B3F80F-B12B-4922-80B0-2BD456EC7463}"/>
    <pc:docChg chg="undo custSel modSld">
      <pc:chgData name="John DAmbrosia" userId="a76b78698ac40a99" providerId="LiveId" clId="{26B3F80F-B12B-4922-80B0-2BD456EC7463}" dt="2018-03-09T20:36:43.009" v="39" actId="403"/>
      <pc:docMkLst>
        <pc:docMk/>
      </pc:docMkLst>
      <pc:sldChg chg="modSp">
        <pc:chgData name="John DAmbrosia" userId="a76b78698ac40a99" providerId="LiveId" clId="{26B3F80F-B12B-4922-80B0-2BD456EC7463}" dt="2018-03-09T20:36:43.009" v="39" actId="403"/>
        <pc:sldMkLst>
          <pc:docMk/>
          <pc:sldMk cId="1920036144" sldId="260"/>
        </pc:sldMkLst>
        <pc:spChg chg="mod">
          <ac:chgData name="John DAmbrosia" userId="a76b78698ac40a99" providerId="LiveId" clId="{26B3F80F-B12B-4922-80B0-2BD456EC7463}" dt="2018-03-09T20:34:17.946" v="29" actId="20577"/>
          <ac:spMkLst>
            <pc:docMk/>
            <pc:sldMk cId="1920036144" sldId="260"/>
            <ac:spMk id="3" creationId="{D1C87A22-31BE-4445-BA01-FA22CB22186F}"/>
          </ac:spMkLst>
        </pc:spChg>
        <pc:spChg chg="mod">
          <ac:chgData name="John DAmbrosia" userId="a76b78698ac40a99" providerId="LiveId" clId="{26B3F80F-B12B-4922-80B0-2BD456EC7463}" dt="2018-03-09T20:36:38.644" v="36" actId="403"/>
          <ac:spMkLst>
            <pc:docMk/>
            <pc:sldMk cId="1920036144" sldId="260"/>
            <ac:spMk id="4" creationId="{55BC8C27-32F0-4C2F-84F9-98000A562292}"/>
          </ac:spMkLst>
        </pc:spChg>
        <pc:spChg chg="mod">
          <ac:chgData name="John DAmbrosia" userId="a76b78698ac40a99" providerId="LiveId" clId="{26B3F80F-B12B-4922-80B0-2BD456EC7463}" dt="2018-03-09T20:36:43.009" v="39" actId="403"/>
          <ac:spMkLst>
            <pc:docMk/>
            <pc:sldMk cId="1920036144" sldId="260"/>
            <ac:spMk id="5" creationId="{DE8D50F0-E283-4BE2-ACA2-6D79ED1923CC}"/>
          </ac:spMkLst>
        </pc:spChg>
      </pc:sldChg>
      <pc:sldChg chg="modSp">
        <pc:chgData name="John DAmbrosia" userId="a76b78698ac40a99" providerId="LiveId" clId="{26B3F80F-B12B-4922-80B0-2BD456EC7463}" dt="2018-03-09T17:17:45.770" v="7" actId="403"/>
        <pc:sldMkLst>
          <pc:docMk/>
          <pc:sldMk cId="362279607" sldId="261"/>
        </pc:sldMkLst>
        <pc:spChg chg="mod">
          <ac:chgData name="John DAmbrosia" userId="a76b78698ac40a99" providerId="LiveId" clId="{26B3F80F-B12B-4922-80B0-2BD456EC7463}" dt="2018-03-09T17:17:17.003" v="2" actId="403"/>
          <ac:spMkLst>
            <pc:docMk/>
            <pc:sldMk cId="362279607" sldId="261"/>
            <ac:spMk id="4" creationId="{3EFFDAA8-116D-436A-A469-1AB08A4EF447}"/>
          </ac:spMkLst>
        </pc:spChg>
        <pc:spChg chg="mod">
          <ac:chgData name="John DAmbrosia" userId="a76b78698ac40a99" providerId="LiveId" clId="{26B3F80F-B12B-4922-80B0-2BD456EC7463}" dt="2018-03-09T17:17:45.770" v="7" actId="403"/>
          <ac:spMkLst>
            <pc:docMk/>
            <pc:sldMk cId="362279607" sldId="261"/>
            <ac:spMk id="5" creationId="{88F77CD3-6F20-4195-A6BD-742069C642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3/9/2018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3/9/2018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03E2EC9B-EE55-479E-9006-17195E5077E2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0A13-B1EE-4A2E-B8F7-864045483577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5708-DB0D-4BE5-A717-37EF7679A891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86E6-1450-4EB2-A1E3-0BDEB98D956F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DA076-6589-4B21-98B1-192143188A11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CD-E6EB-427C-9B11-4B5DD1183A62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8FAE-CBBA-413A-A791-B11A8F211E25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BEE0-EE9F-41AE-AADA-E1F490C4FBC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994D-261F-4FFF-A830-822928A223D5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63AE-6DC2-4889-97E4-2CA208E5581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920C7F40-63F7-4751-A501-6EF1BDE1CF2C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5614" y="609599"/>
            <a:ext cx="7315198" cy="2514601"/>
          </a:xfrm>
        </p:spPr>
        <p:txBody>
          <a:bodyPr anchor="t"/>
          <a:lstStyle/>
          <a:p>
            <a:pPr algn="ctr"/>
            <a:r>
              <a:rPr lang="en-US" dirty="0"/>
              <a:t>2018 Leadership Conference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“LEADERCON 2018”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8012" y="3403600"/>
            <a:ext cx="8077200" cy="1397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John D’Ambrosia, </a:t>
            </a:r>
            <a:r>
              <a:rPr lang="en-US" dirty="0" err="1"/>
              <a:t>Futurewei</a:t>
            </a:r>
            <a:r>
              <a:rPr lang="en-US" dirty="0"/>
              <a:t> (Subsidiary of Huawei)</a:t>
            </a:r>
          </a:p>
          <a:p>
            <a:r>
              <a:rPr lang="en-US" dirty="0"/>
              <a:t>Glen Parsons, Ericsson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1ABE1D-8CEA-4E5E-A4BB-15AAB779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EB229-9C1A-4FCF-8977-18AA3D4E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D002-B968-4D0C-A3E7-02291B38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152400"/>
            <a:ext cx="8686801" cy="83820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E6DDF-D188-4EE3-B2D4-A4693D41B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95400"/>
            <a:ext cx="9448800" cy="50292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1800" dirty="0"/>
              <a:t>Dates:	July 13, 2018	6:30 -9:00 pm 	Social / Dinner</a:t>
            </a:r>
          </a:p>
          <a:p>
            <a:pPr marL="45720" indent="0">
              <a:buNone/>
            </a:pPr>
            <a:r>
              <a:rPr lang="en-US" sz="1800" dirty="0"/>
              <a:t>	July 14, 2018	7:30am to 5pm	Meeting	(including Breakfast, Lunch, Breaks)</a:t>
            </a:r>
          </a:p>
          <a:p>
            <a:pPr marL="45720" indent="0">
              <a:buNone/>
            </a:pPr>
            <a:r>
              <a:rPr lang="en-US" sz="1800" dirty="0"/>
              <a:t>Location: Manchester Grand Hyatt</a:t>
            </a:r>
          </a:p>
          <a:p>
            <a:pPr marL="45720" indent="0">
              <a:buNone/>
            </a:pPr>
            <a:r>
              <a:rPr lang="en-US" sz="1800" dirty="0"/>
              <a:t>Invitees (Total of 30):	</a:t>
            </a:r>
          </a:p>
          <a:p>
            <a:pPr lvl="1"/>
            <a:r>
              <a:rPr lang="en-US" sz="1900" dirty="0"/>
              <a:t>EC Members</a:t>
            </a:r>
          </a:p>
          <a:p>
            <a:pPr lvl="1"/>
            <a:r>
              <a:rPr lang="en-US" sz="1900" dirty="0"/>
              <a:t>802 WG Vice-Chairs</a:t>
            </a:r>
          </a:p>
          <a:p>
            <a:pPr lvl="1"/>
            <a:r>
              <a:rPr lang="en-US" sz="1900" dirty="0"/>
              <a:t>Up to 3 IEEE-SA Invited Guests</a:t>
            </a:r>
          </a:p>
          <a:p>
            <a:pPr marL="45720" indent="0">
              <a:buNone/>
            </a:pPr>
            <a:r>
              <a:rPr lang="en-US" sz="1800" dirty="0"/>
              <a:t>Please indicate your attendance via email to John D’Ambrosia and CC Lisa Ronmark by Mar 23.</a:t>
            </a:r>
          </a:p>
          <a:p>
            <a:pPr marL="45720" indent="0">
              <a:buNone/>
            </a:pPr>
            <a:r>
              <a:rPr lang="en-US" sz="1800" dirty="0"/>
              <a:t>Hotel: One complimentary night will be provided to EC Members and 802 WG Vice Chairs for use on either Friday (7/13) or Sat (7/14).</a:t>
            </a:r>
          </a:p>
          <a:p>
            <a:pPr marL="45720" indent="0">
              <a:buNone/>
            </a:pPr>
            <a:r>
              <a:rPr lang="en-US" sz="1800" dirty="0"/>
              <a:t>Please make hotel reservations today via Passkey for your room reservation.  (Please book your room and contact F2F if there are any issues.)  Note – </a:t>
            </a:r>
            <a:r>
              <a:rPr lang="en-US" sz="1800" dirty="0" err="1"/>
              <a:t>ComicCon</a:t>
            </a:r>
            <a:r>
              <a:rPr lang="en-US" sz="1800" dirty="0"/>
              <a:t> starts on Sunday.</a:t>
            </a:r>
          </a:p>
          <a:p>
            <a:pPr marL="4572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6BA61-7D12-4571-ABFB-0F882C9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DE43D-E9B1-47FA-A38F-D3147C4E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4C6B2-D3D4-41E2-984B-0E665217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Budget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93C7-C0B1-4678-8AA3-340A3699A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Planned for 30</a:t>
            </a:r>
          </a:p>
          <a:p>
            <a:r>
              <a:rPr lang="en-US" dirty="0"/>
              <a:t>Potential additional costs – will request $2k for additional incurred expenses</a:t>
            </a:r>
          </a:p>
          <a:p>
            <a:r>
              <a:rPr lang="en-US" dirty="0"/>
              <a:t>IEEE 802 Hyatt Points will be used as appropriate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7DDB5-30DF-4199-BB51-ABA555F3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ec-18-0070-00-00EC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B7B6E-85DE-42D5-B4C5-F85336BD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22D2-A745-480F-847C-56ADA3C2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87A22-31BE-4445-BA01-FA22CB221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Request budget not to exceed $2,000 for additional costs that may be incurred during 2018 Leadership Conference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2800" dirty="0"/>
              <a:t>M: D’Ambrosia</a:t>
            </a:r>
          </a:p>
          <a:p>
            <a:pPr marL="45720" indent="0">
              <a:buNone/>
            </a:pPr>
            <a:r>
              <a:rPr lang="en-US" sz="2800" dirty="0"/>
              <a:t>S: Parsons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C8C27-32F0-4C2F-84F9-98000A56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ec-18-0070-01-00EC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D50F0-E283-4BE2-ACA2-6D79ED19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00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B550-9834-40A2-BFE9-1F9C4310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Agenda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C0191-25B3-4B02-8B44-8DF649E7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828800"/>
            <a:ext cx="9448800" cy="4191000"/>
          </a:xfrm>
        </p:spPr>
        <p:txBody>
          <a:bodyPr>
            <a:normAutofit/>
          </a:bodyPr>
          <a:lstStyle/>
          <a:p>
            <a:r>
              <a:rPr lang="en-US" sz="3200" dirty="0"/>
              <a:t>Chair Suggested Topics – </a:t>
            </a:r>
          </a:p>
          <a:p>
            <a:pPr lvl="1"/>
            <a:r>
              <a:rPr lang="en-US" sz="2800" dirty="0"/>
              <a:t>Improving Working Relationship with other Bodies </a:t>
            </a:r>
          </a:p>
          <a:p>
            <a:pPr lvl="1"/>
            <a:r>
              <a:rPr lang="en-US" sz="2800" dirty="0"/>
              <a:t>Long Term Financial Planning </a:t>
            </a:r>
          </a:p>
          <a:p>
            <a:pPr lvl="1"/>
            <a:r>
              <a:rPr lang="en-US" sz="2800" dirty="0"/>
              <a:t> Improving IEEE-SA Support</a:t>
            </a:r>
          </a:p>
          <a:p>
            <a:r>
              <a:rPr lang="en-US" sz="3000" dirty="0"/>
              <a:t>Other Topics?</a:t>
            </a:r>
          </a:p>
          <a:p>
            <a:r>
              <a:rPr lang="en-US" sz="3000" dirty="0"/>
              <a:t>Agenda will be maintained in document # </a:t>
            </a:r>
            <a:r>
              <a:rPr lang="en-US" sz="2800" b="1" dirty="0"/>
              <a:t>ec-18-0071-0x</a:t>
            </a:r>
            <a:endParaRPr lang="en-US" sz="3000" dirty="0"/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FDAA8-116D-436A-A469-1AB08A4E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/>
              <a:t>ec-18-0070-00-00EC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77CD3-6F20-4195-A6BD-742069C6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27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60</TotalTime>
  <Words>100</Words>
  <Application>Microsoft Office PowerPoint</Application>
  <PresentationFormat>Custom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Palatino Linotype</vt:lpstr>
      <vt:lpstr>Business strategy presentation</vt:lpstr>
      <vt:lpstr>2018 Leadership Conference  “LEADERCON 2018”</vt:lpstr>
      <vt:lpstr>Logistics</vt:lpstr>
      <vt:lpstr>Event Budget Details</vt:lpstr>
      <vt:lpstr>Motion</vt:lpstr>
      <vt:lpstr>Potential Agenda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Leadership Conference  “LEADERCON 2018”</dc:title>
  <dc:creator>John DAmbrosia</dc:creator>
  <cp:lastModifiedBy>John DAmbrosia</cp:lastModifiedBy>
  <cp:revision>5</cp:revision>
  <dcterms:created xsi:type="dcterms:W3CDTF">2018-03-09T16:25:31Z</dcterms:created>
  <dcterms:modified xsi:type="dcterms:W3CDTF">2018-03-09T20:36:49Z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