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1981" r:id="rId2"/>
    <p:sldId id="1989" r:id="rId3"/>
    <p:sldId id="1990" r:id="rId4"/>
    <p:sldId id="1992" r:id="rId5"/>
    <p:sldId id="1991" r:id="rId6"/>
    <p:sldId id="1982" r:id="rId7"/>
    <p:sldId id="1987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76" autoAdjust="0"/>
    <p:restoredTop sz="94660" autoAdjust="0"/>
  </p:normalViewPr>
  <p:slideViewPr>
    <p:cSldViewPr>
      <p:cViewPr varScale="1">
        <p:scale>
          <a:sx n="84" d="100"/>
          <a:sy n="84" d="100"/>
        </p:scale>
        <p:origin x="854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802.11-17/0896r2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Jul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802.11-17/0896r2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Jul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ln/>
        </p:spPr>
        <p:txBody>
          <a:bodyPr/>
          <a:lstStyle/>
          <a:p>
            <a:fld id="{5A6717BC-93F2-4BBB-9253-CE3DBEF840EA}" type="slidenum">
              <a:rPr lang="en-US" altLang="en-US">
                <a:solidFill>
                  <a:prstClr val="black"/>
                </a:solidFill>
              </a:rPr>
              <a:pPr/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743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Page </a:t>
            </a:r>
            <a:fld id="{51AD4080-6D3A-494C-8BF2-E1F8C9265CB5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3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r>
                <a:rPr lang="en-US" altLang="en-US" sz="24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669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594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92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24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943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949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714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7358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854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332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53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Page </a:t>
            </a:r>
            <a:fld id="{7E0ED744-2AD2-45F1-9385-55C79C00BA3B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3175" y="6598025"/>
            <a:ext cx="1981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 b="1" i="0">
                <a:effectLst/>
              </a:defRPr>
            </a:lvl1pPr>
          </a:lstStyle>
          <a:p>
            <a:r>
              <a:rPr lang="en-US" sz="1400" b="0" i="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Arial" pitchFamily="34" charset="0"/>
              </a:rPr>
              <a:t>ec-18-0068-00-00EC</a:t>
            </a:r>
            <a:endParaRPr lang="en-US" altLang="en-US" sz="1050" b="0" dirty="0">
              <a:solidFill>
                <a:schemeClr val="bg1"/>
              </a:solidFill>
              <a:latin typeface="+mn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IEEE </a:t>
            </a:r>
            <a:r>
              <a:rPr lang="en-US" altLang="en-US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802.22 March Plenary EC Closing Motions</a:t>
            </a: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3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r>
                <a:rPr lang="en-US" altLang="en-US" sz="24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4431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purva.mody@baesystem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purva.mody@WhiteSpaceAlliance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2/dcn/14/22-14-0061-07-0003-802-22-spectrum-characterization-and-occupancy-sensing-csd.docx" TargetMode="External"/><Relationship Id="rId2" Type="http://schemas.openxmlformats.org/officeDocument/2006/relationships/hyperlink" Target="https://mentor.ieee.org/802.22/dcn/18/22-18-0005-00-0003-802-22-3-par-modification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2/dcn/14/22-14-0061-08-0003-802-22-spectrum-characterization-and-occupancy-sensing-csd.docx" TargetMode="External"/><Relationship Id="rId2" Type="http://schemas.openxmlformats.org/officeDocument/2006/relationships/hyperlink" Target="https://mentor.ieee.org/802.22/dcn/18/22-18-0005-01-0003-802-22-3-par-modification.docx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mentor.ieee.org/802.22/dcn/18/22-18-0013-00-0000-802-22-wg-march-2018-plenary-meeting-minutes.doc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2/dcn/14/22-14-0061-07-0003-802-22-spectrum-characterization-and-occupancy-sensing-csd.docx" TargetMode="External"/><Relationship Id="rId2" Type="http://schemas.openxmlformats.org/officeDocument/2006/relationships/hyperlink" Target="https://mentor.ieee.org/802.22/dcn/18/22-18-0005-00-0003-802-22-3-par-modification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81213"/>
            <a:ext cx="7772400" cy="722312"/>
          </a:xfrm>
        </p:spPr>
        <p:txBody>
          <a:bodyPr/>
          <a:lstStyle/>
          <a:p>
            <a:r>
              <a:rPr lang="en-US" altLang="en-US" sz="4000" dirty="0" smtClean="0"/>
              <a:t>802.22 Working Group 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 smtClean="0"/>
              <a:t>March </a:t>
            </a:r>
            <a:r>
              <a:rPr lang="en-US" altLang="en-US" sz="4000" dirty="0" smtClean="0"/>
              <a:t>Plenary EC Closing </a:t>
            </a:r>
            <a:r>
              <a:rPr lang="en-US" altLang="en-US" sz="4000" dirty="0" smtClean="0"/>
              <a:t>Motions Package</a:t>
            </a:r>
            <a:endParaRPr lang="en-US" altLang="en-US" sz="4400" dirty="0">
              <a:solidFill>
                <a:schemeClr val="tx1"/>
              </a:solidFill>
            </a:endParaRPr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Apurva N. Mody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Chair, 802.22 Working Group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hlinkClick r:id="rId3"/>
              </a:rPr>
              <a:t>apurva.mody@baesystems.com</a:t>
            </a:r>
            <a:r>
              <a:rPr lang="en-US" altLang="en-US" sz="2800" dirty="0" smtClean="0"/>
              <a:t>  </a:t>
            </a:r>
            <a:endParaRPr lang="en-US" altLang="en-US" sz="28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hlinkClick r:id="rId4"/>
              </a:rPr>
              <a:t>apurva.mody@WhiteSpaceAlliance.org</a:t>
            </a:r>
            <a:r>
              <a:rPr lang="en-US" altLang="en-US" sz="2800" dirty="0" smtClean="0"/>
              <a:t> 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7154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4813"/>
            <a:ext cx="8686800" cy="792162"/>
          </a:xfrm>
        </p:spPr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802.22.3 - Standard: Spectrum Characterization and Occupancy Sensing 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PAR Modification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CSD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AF5AE-5AB1-45B3-A9E3-50FA3AB97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802.22 Working Group received the same comment from 802.3 and 802.11 Working Groups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Comment: CSD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1.2.3 a) misspelled “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Characteization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” – change to “Characterization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Comment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Resolution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802.22 WG Accepts the change as proposed by the 802.11 WG. Changed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Characteization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–to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“Characterization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17C8-E8A9-4033-9CBE-BE3217A7A4E1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598114" y="5713812"/>
            <a:ext cx="2998232" cy="286938"/>
          </a:xfrm>
        </p:spPr>
        <p:txBody>
          <a:bodyPr/>
          <a:lstStyle/>
          <a:p>
            <a:r>
              <a:rPr lang="en-GB" dirty="0"/>
              <a:t>Apurva N. Mody (BAE </a:t>
            </a:r>
            <a:r>
              <a:rPr lang="en-GB" dirty="0" smtClean="0"/>
              <a:t>Systems)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50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802.22.3 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Additional Comments from Paul Nikolich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AF5AE-5AB1-45B3-A9E3-50FA3AB97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770813" cy="35814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Regarding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802.22.3 PAR extension request, please consider adding or revising the following to your request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Active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participation: 6 to 10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Comment Response: Agree.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have made the corresponding change to the PAR Form which shows that the Number of Active Participants are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17C8-E8A9-4033-9CBE-BE3217A7A4E1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6246186" y="5713812"/>
            <a:ext cx="2350160" cy="199464"/>
          </a:xfrm>
        </p:spPr>
        <p:txBody>
          <a:bodyPr/>
          <a:lstStyle/>
          <a:p>
            <a:r>
              <a:rPr lang="en-GB" dirty="0"/>
              <a:t>Apurva N. Mody (BAE </a:t>
            </a:r>
            <a:r>
              <a:rPr lang="en-GB" dirty="0" smtClean="0"/>
              <a:t>Systems)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17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802.22.3 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Additional Comments from Paul Nikolich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AF5AE-5AB1-45B3-A9E3-50FA3AB97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426177"/>
            <a:ext cx="8152606" cy="308491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recent WG ballot numerical result: Y/N/Abs/DNV,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Total Number of Voters: 18 excluding the ex-officio who did not vote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Ballot Start Date: October 2017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Ballot End Date: November 2017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894535" y="3521580"/>
            <a:ext cx="138564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90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609600" y="3521580"/>
          <a:ext cx="4157513" cy="19431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77393">
                  <a:extLst>
                    <a:ext uri="{9D8B030D-6E8A-4147-A177-3AD203B41FA5}">
                      <a16:colId xmlns:a16="http://schemas.microsoft.com/office/drawing/2014/main" val="9765430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77007819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430287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Approve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77175158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Disapprove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74488774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Disapprove with  comments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16058954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Abstain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355418125"/>
                  </a:ext>
                </a:extLst>
              </a:tr>
              <a:tr h="1390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DNV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187164907"/>
                  </a:ext>
                </a:extLst>
              </a:tr>
              <a:tr h="1390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1142901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61129" y="5715000"/>
            <a:ext cx="68302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</a:rPr>
              <a:t>Working Group Letter Ballot on Draft 3.0 started in Feb 2018. It is on-going</a:t>
            </a:r>
            <a:endParaRPr lang="en-US" sz="2000" b="1" dirty="0"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05282" y="3891004"/>
            <a:ext cx="3157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ea typeface="Batang" panose="02030600000101010101" pitchFamily="18" charset="-127"/>
              </a:rPr>
              <a:t>Return Ratio: 78%</a:t>
            </a:r>
          </a:p>
          <a:p>
            <a:r>
              <a:rPr lang="en-US" sz="2400" b="1" dirty="0">
                <a:latin typeface="Arial" panose="020B0604020202020204" pitchFamily="34" charset="0"/>
                <a:ea typeface="Batang" panose="02030600000101010101" pitchFamily="18" charset="-127"/>
              </a:rPr>
              <a:t>Approval Ratio: 43% </a:t>
            </a:r>
            <a:endParaRPr lang="en-US" sz="2400" b="1" dirty="0">
              <a:latin typeface="Arial" panose="020B0604020202020204" pitchFamily="34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419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802.22.3 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Additional Comments from Paul Nikolich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AF5AE-5AB1-45B3-A9E3-50FA3AB97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pproximately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number of comments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received: 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95 for WG Letter Ballot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pproximate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page count of most recent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draft: 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106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Pages</a:t>
            </a:r>
          </a:p>
          <a:p>
            <a:pPr marL="0" indent="0">
              <a:buNone/>
            </a:pP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number of WG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recircs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needed before starting Sponsor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ballot: 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3-4</a:t>
            </a:r>
          </a:p>
          <a:p>
            <a:pPr marL="0" indent="0">
              <a:buNone/>
            </a:pP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when Sponsor ballot will begin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complete: 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Begin in March 2019 and End in December 2019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894535" y="3521580"/>
            <a:ext cx="138564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52945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Motion for Approval of the </a:t>
            </a:r>
            <a:r>
              <a:rPr lang="en-US" altLang="en-US" sz="2400" dirty="0" smtClean="0"/>
              <a:t>802.22.3 PAR Modification</a:t>
            </a:r>
            <a:endParaRPr lang="en-US" alt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169547"/>
              </p:ext>
            </p:extLst>
          </p:nvPr>
        </p:nvGraphicFramePr>
        <p:xfrm>
          <a:off x="304800" y="1249680"/>
          <a:ext cx="853440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852815221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1500439343"/>
                    </a:ext>
                  </a:extLst>
                </a:gridCol>
              </a:tblGrid>
              <a:tr h="157480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Text</a:t>
                      </a: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EC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approves the modified P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802.22.3 PAR and CSD Documents as shown in</a:t>
                      </a:r>
                      <a:r>
                        <a:rPr lang="en-GB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authorizes the 802.22 WG chair to submit them to NESCOM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b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https://mentor.ieee.org/802.22/dcn/18/22-18-0005-01-0003-802-22-3-par-modification.docx</a:t>
                      </a:r>
                      <a:r>
                        <a:rPr lang="en-GB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b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b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https://mentor.ieee.org/802.22/dcn/14/22-14-0061-08-0003-802-22-spectrum-characterization-and-occupancy-sensing-csd.docx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Move: Apurva Mody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Second: Steve Shellhammer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For: 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Against: 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Abstain: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38244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Background - Working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Group Motion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802.22 Working Group motion to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approve the modified PAR and CSD documents passed</a:t>
                      </a:r>
                      <a:endParaRPr lang="en-US" sz="1600" b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5 Approve/0 Disapprove /1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Abstain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  <a:hlinkClick r:id="rId4"/>
                        </a:rPr>
                        <a:t>https://mentor.ieee.org/802.22/dcn/18/22-18-0013-00-0000-802-22-wg-march-2018-plenary-meeting-minutes.docx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en-US" sz="1600" b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09257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Rules 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Clause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9.2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of the Operations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Manuel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0344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Other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4463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67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4813"/>
            <a:ext cx="8686800" cy="792162"/>
          </a:xfrm>
        </p:spPr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802.22.3 - Standard: Spectrum Characterization and Occupancy Sensing 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PAR Modification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CSD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32" y="1447800"/>
            <a:ext cx="8974667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09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362</Words>
  <Application>Microsoft Office PowerPoint</Application>
  <PresentationFormat>On-screen Show (4:3)</PresentationFormat>
  <Paragraphs>70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Batang</vt:lpstr>
      <vt:lpstr>ＭＳ Ｐゴシック</vt:lpstr>
      <vt:lpstr>Arial</vt:lpstr>
      <vt:lpstr>Calibri</vt:lpstr>
      <vt:lpstr>Times New Roman</vt:lpstr>
      <vt:lpstr>Title slide</vt:lpstr>
      <vt:lpstr>802.22 Working Group  March Plenary EC Closing Motions Package</vt:lpstr>
      <vt:lpstr>802.22.3 - Standard: Spectrum Characterization and Occupancy Sensing , PAR Modification, and CSD</vt:lpstr>
      <vt:lpstr>802.22.3 – Additional Comments from Paul Nikolich</vt:lpstr>
      <vt:lpstr>802.22.3 – Additional Comments from Paul Nikolich</vt:lpstr>
      <vt:lpstr>802.22.3 – Additional Comments from Paul Nikolich</vt:lpstr>
      <vt:lpstr>Motion for Approval of the 802.22.3 PAR Modification</vt:lpstr>
      <vt:lpstr>802.22.3 - Standard: Spectrum Characterization and Occupancy Sensing , PAR Modification, and CSD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2018-03-09T16:01:43Z</dcterms:modified>
</cp:coreProperties>
</file>