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4"/>
  </p:notesMasterIdLst>
  <p:handoutMasterIdLst>
    <p:handoutMasterId r:id="rId5"/>
  </p:handoutMasterIdLst>
  <p:sldIdLst>
    <p:sldId id="37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605" autoAdjust="0"/>
    <p:restoredTop sz="96096" autoAdjust="0"/>
  </p:normalViewPr>
  <p:slideViewPr>
    <p:cSldViewPr showGuides="1">
      <p:cViewPr varScale="1">
        <p:scale>
          <a:sx n="114" d="100"/>
          <a:sy n="114" d="100"/>
        </p:scale>
        <p:origin x="230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2330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ec-16-0XXX-00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ec-18-0059-00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7/19-17-0092-02-0rev-802-19-1-2017-1st-working-group-ballot.xls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3200" dirty="0"/>
              <a:t>Motion – P802.19.1-Rev/D2 to Sponsor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8"/>
            <a:ext cx="8588375" cy="5135562"/>
          </a:xfrm>
        </p:spPr>
        <p:txBody>
          <a:bodyPr/>
          <a:lstStyle/>
          <a:p>
            <a:pPr marL="0" indent="0">
              <a:buNone/>
            </a:pPr>
            <a:r>
              <a:rPr lang="en-US" sz="1800" u="sng" dirty="0"/>
              <a:t>Motion</a:t>
            </a:r>
          </a:p>
          <a:p>
            <a:r>
              <a:rPr lang="en-US" sz="1800" dirty="0"/>
              <a:t>Approve sending P802.19.1-Rev/D2 to Sponsor Ballot </a:t>
            </a:r>
          </a:p>
          <a:p>
            <a:r>
              <a:rPr lang="en-US" sz="1800" dirty="0"/>
              <a:t>Move:	Steve Shellhammer</a:t>
            </a:r>
          </a:p>
          <a:p>
            <a:r>
              <a:rPr lang="en-US" sz="1800" dirty="0"/>
              <a:t>Second:	Subir Das</a:t>
            </a:r>
          </a:p>
          <a:p>
            <a:r>
              <a:rPr lang="en-US" sz="1800" dirty="0"/>
              <a:t>Y/N/A: 	</a:t>
            </a:r>
          </a:p>
          <a:p>
            <a:pPr marL="0" indent="0">
              <a:buNone/>
            </a:pPr>
            <a:r>
              <a:rPr lang="en-US" sz="1800" u="sng" dirty="0"/>
              <a:t>Background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P802.19.1-Rev/D2 had 100% approval at the end of the last WG recirculation letter ballot which closed on March 2, 2018. WG Letter Ballot Results: 19/0/3. No new comments received on last recirculation.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See TBD and </a:t>
            </a:r>
            <a:r>
              <a:rPr lang="en-US" sz="1800" dirty="0">
                <a:hlinkClick r:id="rId2"/>
              </a:rPr>
              <a:t>https://mentor.ieee.org/802.19/dcn/17/19-17-0092-02-0rev-802-19-1-2017-1st-working-group-ballot.xlsx</a:t>
            </a:r>
            <a:r>
              <a:rPr lang="en-US" sz="1800" dirty="0"/>
              <a:t>  for supporting documentation</a:t>
            </a: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Vote in the WG: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Forwarding draft to Sponsor Ballot (y/n/a): TBD</a:t>
            </a:r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1156</TotalTime>
  <Words>19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Title slide</vt:lpstr>
      <vt:lpstr>Title only</vt:lpstr>
      <vt:lpstr>Motion – P802.19.1-Rev/D2 to Sponsor Ballot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Steve Shellhammer</cp:lastModifiedBy>
  <cp:revision>102</cp:revision>
  <dcterms:created xsi:type="dcterms:W3CDTF">2017-02-01T20:21:43Z</dcterms:created>
  <dcterms:modified xsi:type="dcterms:W3CDTF">2018-03-07T16:42:43Z</dcterms:modified>
</cp:coreProperties>
</file>