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7" r:id="rId3"/>
    <p:sldId id="1715" r:id="rId4"/>
    <p:sldId id="171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298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-18-0031-00-00ec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Mar 2018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26 February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</a:t>
            </a: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2017 plenary meeting in </a:t>
            </a:r>
            <a:r>
              <a:rPr lang="en-US" dirty="0" smtClean="0"/>
              <a:t>Chicago</a:t>
            </a:r>
            <a:endParaRPr lang="en-US" dirty="0" smtClean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6 Mar 2018, </a:t>
            </a:r>
            <a:r>
              <a:rPr lang="en-US" sz="1600" b="1" dirty="0" smtClean="0">
                <a:latin typeface="+mj-lt"/>
              </a:rPr>
              <a:t>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January 2018 in Irvine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March 2014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2"/>
            <a:r>
              <a:rPr lang="en-AU" i="1" dirty="0"/>
              <a:t>Security ad hoc </a:t>
            </a:r>
            <a:r>
              <a:rPr lang="en-AU" dirty="0"/>
              <a:t>activities</a:t>
            </a:r>
          </a:p>
          <a:p>
            <a:pPr lvl="1"/>
            <a:r>
              <a:rPr lang="en-AU" dirty="0"/>
              <a:t>Consider any motions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pushed </a:t>
            </a:r>
            <a:r>
              <a:rPr lang="en-AU" dirty="0" smtClean="0"/>
              <a:t>26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41 in-process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714500" y="2600166"/>
          <a:ext cx="5791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41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2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discuss a variety of important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SC will discuss:</a:t>
            </a:r>
          </a:p>
          <a:p>
            <a:pPr lvl="1"/>
            <a:r>
              <a:rPr lang="en-AU" dirty="0" smtClean="0"/>
              <a:t>Responses </a:t>
            </a:r>
            <a:r>
              <a:rPr lang="en-AU" dirty="0" smtClean="0"/>
              <a:t>for ballots on:</a:t>
            </a:r>
          </a:p>
          <a:p>
            <a:pPr lvl="2"/>
            <a:r>
              <a:rPr lang="en-AU" dirty="0" smtClean="0"/>
              <a:t>802.1Qci</a:t>
            </a:r>
            <a:endParaRPr lang="en-AU" dirty="0" smtClean="0"/>
          </a:p>
          <a:p>
            <a:pPr lvl="2"/>
            <a:r>
              <a:rPr lang="en-AU" dirty="0" smtClean="0"/>
              <a:t>802c</a:t>
            </a:r>
          </a:p>
          <a:p>
            <a:pPr lvl="2"/>
            <a:r>
              <a:rPr lang="en-AU" dirty="0" smtClean="0"/>
              <a:t>802.15.6</a:t>
            </a:r>
            <a:endParaRPr lang="en-AU" dirty="0" smtClean="0"/>
          </a:p>
          <a:p>
            <a:pPr lvl="1"/>
            <a:r>
              <a:rPr lang="en-AU" dirty="0" smtClean="0"/>
              <a:t>Discuss </a:t>
            </a:r>
            <a:r>
              <a:rPr lang="en-AU" dirty="0" smtClean="0"/>
              <a:t>the action from Nov 2017 to ask ISO to withdraw various standards</a:t>
            </a:r>
          </a:p>
          <a:p>
            <a:pPr lvl="2"/>
            <a:r>
              <a:rPr lang="en-AU" dirty="0" smtClean="0"/>
              <a:t>IEEE-SA staff required additional information, which is now available</a:t>
            </a:r>
            <a:endParaRPr lang="en-AU" dirty="0" smtClean="0"/>
          </a:p>
          <a:p>
            <a:pPr lvl="1"/>
            <a:r>
              <a:rPr lang="en-AU" dirty="0" smtClean="0"/>
              <a:t>The status of </a:t>
            </a:r>
            <a:r>
              <a:rPr lang="en-AU" dirty="0"/>
              <a:t>the </a:t>
            </a:r>
            <a:r>
              <a:rPr lang="en-AU" i="1" dirty="0"/>
              <a:t>Security Ad Hoc </a:t>
            </a:r>
            <a:r>
              <a:rPr lang="en-AU" dirty="0" smtClean="0"/>
              <a:t>in SC6</a:t>
            </a:r>
            <a:endParaRPr lang="en-AU" dirty="0" smtClean="0"/>
          </a:p>
          <a:p>
            <a:pPr lvl="2"/>
            <a:r>
              <a:rPr lang="en-AU" dirty="0" smtClean="0"/>
              <a:t>Nothing has happened so far</a:t>
            </a:r>
          </a:p>
          <a:p>
            <a:pPr lvl="2"/>
            <a:r>
              <a:rPr lang="en-AU" dirty="0" smtClean="0"/>
              <a:t>There is a </a:t>
            </a:r>
            <a:r>
              <a:rPr lang="en-AU" smtClean="0"/>
              <a:t>reasonable chance </a:t>
            </a:r>
            <a:r>
              <a:rPr lang="en-AU" dirty="0" smtClean="0"/>
              <a:t>nothing ever will happen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275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287</Words>
  <Application>Microsoft Office PowerPoint</Application>
  <PresentationFormat>On-screen Show (4:3)</PresentationFormat>
  <Paragraphs>87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IEEE 802 JTC1 Standing Committee Mar 2018 opening report for EC</vt:lpstr>
      <vt:lpstr>The IEEE 802 JTC1 SC has one slot at the March 2017 plenary meeting in Chicago</vt:lpstr>
      <vt:lpstr>IEEE 802 has pushed 26 standards through to PSDO ratification with 41 in-process</vt:lpstr>
      <vt:lpstr>The IEEE 802 JTC1 SC will discuss a variety of important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2018-02-26T05:17:26Z</dcterms:modified>
</cp:coreProperties>
</file>