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3" r:id="rId3"/>
    <p:sldId id="271" r:id="rId4"/>
    <p:sldId id="275" r:id="rId5"/>
    <p:sldId id="272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69" autoAdjust="0"/>
    <p:restoredTop sz="94625" autoAdjust="0"/>
  </p:normalViewPr>
  <p:slideViewPr>
    <p:cSldViewPr>
      <p:cViewPr varScale="1">
        <p:scale>
          <a:sx n="102" d="100"/>
          <a:sy n="102" d="100"/>
        </p:scale>
        <p:origin x="120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09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7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9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03814" y="6475413"/>
            <a:ext cx="13401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3814" y="6475413"/>
            <a:ext cx="13401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-17-0209-01-00ec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22488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RR-TAG Closing Report – Nov17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14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baseline="0" dirty="0">
                <a:latin typeface="Arial" pitchFamily="34" charset="0"/>
              </a:rPr>
              <a:t>November </a:t>
            </a:r>
            <a:r>
              <a:rPr lang="en-US" sz="1600" b="1" dirty="0">
                <a:latin typeface="Arial" pitchFamily="34" charset="0"/>
              </a:rPr>
              <a:t>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139-00-0000-ieee-bts-reply-comments-on-mid-band-noi.pdf" TargetMode="External"/><Relationship Id="rId7" Type="http://schemas.openxmlformats.org/officeDocument/2006/relationships/hyperlink" Target="https://mentor.ieee.org/802.18/dcn/17/18-17-0133-00-0000-s-1682-bill-to-facilitate-national-pipeline-of-spectrum-for-commercial-and-other-purposes.pdf" TargetMode="External"/><Relationship Id="rId2" Type="http://schemas.openxmlformats.org/officeDocument/2006/relationships/hyperlink" Target="https://mentor.ieee.org/802.18/dcn/17/18-17-0131-04-0000-ieee-sa-contiguously-allocated-spectrum-position-1.doc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7/18-17-0134-00-0000-1st-r-o-et-docket-no-15-170-authorization-of-rf-equipment.pdf" TargetMode="External"/><Relationship Id="rId5" Type="http://schemas.openxmlformats.org/officeDocument/2006/relationships/hyperlink" Target="https://mentor.ieee.org/802.18/dcn/17/18-17-0117-01-0000-fcc-tac-removing-rules-technical-inquiry.pdf" TargetMode="External"/><Relationship Id="rId4" Type="http://schemas.openxmlformats.org/officeDocument/2006/relationships/hyperlink" Target="https://mentor.ieee.org/802.18/dcn/17/18-17-0130-02-0000-orlando-meeting-agenda-november-2017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03814" y="6475413"/>
            <a:ext cx="13401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49014" y="1079500"/>
            <a:ext cx="7772400" cy="1066800"/>
          </a:xfrm>
        </p:spPr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802.18 / RR-TAG - EC Closing Report</a:t>
            </a:r>
            <a:br>
              <a:rPr lang="en-US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November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sz="2000" b="0" dirty="0">
                <a:solidFill>
                  <a:schemeClr val="accent2">
                    <a:lumMod val="50000"/>
                  </a:schemeClr>
                </a:solidFill>
              </a:rPr>
              <a:t>10 November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Arial" pitchFamily="34" charset="0"/>
              </a:rPr>
              <a:t>Authors:</a:t>
            </a:r>
            <a:endParaRPr lang="en-US" sz="18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29784"/>
              </p:ext>
            </p:extLst>
          </p:nvPr>
        </p:nvGraphicFramePr>
        <p:xfrm>
          <a:off x="685800" y="3429000"/>
          <a:ext cx="7696200" cy="8583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Company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  <a:ea typeface="Times New Roman"/>
                        </a:rPr>
                        <a:t>Jay Holcomb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+mn-lt"/>
                          <a:ea typeface="Times New Roman"/>
                        </a:rPr>
                        <a:t>(Vice Chair)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>
                          <a:effectLst/>
                          <a:latin typeface="+mn-lt"/>
                          <a:ea typeface="Times New Roman"/>
                        </a:rPr>
                        <a:t>Itron</a:t>
                      </a:r>
                      <a:endParaRPr lang="en-AU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+1 509-891-3281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>
          <a:xfrm>
            <a:off x="676275" y="609600"/>
            <a:ext cx="7772400" cy="1066800"/>
          </a:xfrm>
        </p:spPr>
        <p:txBody>
          <a:bodyPr/>
          <a:lstStyle/>
          <a:p>
            <a:r>
              <a:rPr lang="en-US" altLang="en-US" sz="3600" dirty="0"/>
              <a:t>Agenda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796925" y="1295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Vice-chair, Jay Holcomb presided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Administrative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Approve Agenda, Waikoloa minutes and  Teleconference minutes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Americas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EMEA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APAC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The Global Public Policy Committee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Approve FCC NOI reply comments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Approve IEEE SA Additional Spectrum Needed Position Statement.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Approve Teleconferences moving 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AOB and Adjourn</a:t>
            </a:r>
            <a:endParaRPr lang="en-US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202228" y="6475413"/>
            <a:ext cx="134011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98007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>
          <a:xfrm>
            <a:off x="676275" y="609600"/>
            <a:ext cx="7772400" cy="1066800"/>
          </a:xfrm>
        </p:spPr>
        <p:txBody>
          <a:bodyPr/>
          <a:lstStyle/>
          <a:p>
            <a:r>
              <a:rPr lang="en-US" altLang="en-US" sz="3600" dirty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77862" y="14478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New spectrum bill proposed (S.1682 AIRWAVES Act)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FCC Technical Advisory Committee on improving regulations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Equipment Authorization rule changes now active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DSRC in 5.9 GHz still being debated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FCC Mid-band spectrum NOI in Reply 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ETSI TC BRAN #95 results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ERM TG11 #52 results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6 GHz band opening study in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60 GHz band adjustments started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202228" y="6475413"/>
            <a:ext cx="134011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302523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>
          <a:xfrm>
            <a:off x="676275" y="609600"/>
            <a:ext cx="7772400" cy="1066800"/>
          </a:xfrm>
        </p:spPr>
        <p:txBody>
          <a:bodyPr/>
          <a:lstStyle/>
          <a:p>
            <a:r>
              <a:rPr lang="en-US" altLang="en-US" sz="3600" dirty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771525" y="1600200"/>
            <a:ext cx="8220075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India (TRAI) consultation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Australia (ACMA) consultations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Singapore (IMDA) consultation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b="1" dirty="0"/>
              <a:t>Global Public Policy Committee (GPPC)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/>
              <a:t>IEEE SA proposed Contiguously Allocated Spectrum Position Paper</a:t>
            </a:r>
            <a:endParaRPr lang="en-US" altLang="en-US" sz="20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800" dirty="0"/>
              <a:t>We reviewed and have suggested some feedback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800" dirty="0"/>
              <a:t>Including to name this Additional Spectrum Needed.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800" dirty="0"/>
              <a:t>Document approved in 802.18 and sent to the EC, to send to IEEE-SA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IEEE-SA Position Statements process discussed.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202228" y="6475413"/>
            <a:ext cx="134011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373127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Actions Required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FCC Mid-Band NOI comment results.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After discussion with 802.11 and 802.15,  a single reply could not be reached.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Decision: Each WG would do their own Reply Comments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200" dirty="0"/>
              <a:t>Note: The RR-TAG discussed the concern of not having a common response for all of IEEE 802.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Approved IEEE SA Additional Spectrum Needed Position Statement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 dirty="0"/>
              <a:t>Approved Teleconferences moving forward.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4294967295"/>
          </p:nvPr>
        </p:nvSpPr>
        <p:spPr>
          <a:xfrm>
            <a:off x="7202228" y="6475413"/>
            <a:ext cx="1340110" cy="18466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44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/>
              <a:t>Document Links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GPPC - IEEE SA Additional Spectrum Needed Position Statement </a:t>
            </a:r>
            <a:endParaRPr lang="en-US" altLang="en-US" sz="1600" dirty="0"/>
          </a:p>
          <a:p>
            <a:pPr lvl="3"/>
            <a:r>
              <a:rPr lang="en-US" sz="1200" dirty="0">
                <a:hlinkClick r:id="rId2"/>
              </a:rPr>
              <a:t>https://mentor.ieee.org/802.18/dcn/17/18-17-0131-04-0000-ieee-sa-contiguously-allocated-spectrum-position-1.docx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IEEE-BTS (Broadcast Technical Society) Mid-Band NOI Reply comments</a:t>
            </a:r>
          </a:p>
          <a:p>
            <a:pPr lvl="3"/>
            <a:r>
              <a:rPr lang="en-US" sz="1200" dirty="0">
                <a:hlinkClick r:id="rId3"/>
              </a:rPr>
              <a:t>https://mentor.ieee.org/802.18/dcn/17/18-17-0139-00-0000-ieee-bts-reply-comments-on-mid-band-noi.pdf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Final Orlando 802.18 meeting agenda and plan</a:t>
            </a:r>
          </a:p>
          <a:p>
            <a:pPr lvl="3"/>
            <a:r>
              <a:rPr lang="en-US" altLang="en-US" sz="1200" dirty="0">
                <a:hlinkClick r:id="rId4"/>
              </a:rPr>
              <a:t>https://mentor.ieee.org/802.18/dcn/17/18-17-0130-02-0000-orlando-meeting-agenda-november-2017.pptx</a:t>
            </a:r>
            <a:r>
              <a:rPr lang="en-US" alt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FCC TAC on improving regulations </a:t>
            </a:r>
          </a:p>
          <a:p>
            <a:pPr lvl="3"/>
            <a:r>
              <a:rPr lang="en-US" sz="1200" dirty="0">
                <a:hlinkClick r:id="rId5"/>
              </a:rPr>
              <a:t>https://mentor.ieee.org/802.18/dcn/17/18-17-0117-01-0000-fcc-tac-removing-rules-technical-inquiry.pdf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New Equipment Rules, in effect as of 02 November</a:t>
            </a:r>
          </a:p>
          <a:p>
            <a:pPr lvl="3"/>
            <a:r>
              <a:rPr lang="en-US" sz="1200" dirty="0">
                <a:hlinkClick r:id="rId6"/>
              </a:rPr>
              <a:t>https://mentor.ieee.org/802.18/dcn/17/18-17-0134-00-0000-1st-r-o-et-docket-no-15-170-authorization-of-rf-equipment.pdf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New spectrum bill proposed (S.1682)</a:t>
            </a:r>
          </a:p>
          <a:p>
            <a:pPr lvl="3"/>
            <a:r>
              <a:rPr lang="en-US" sz="1200" dirty="0">
                <a:hlinkClick r:id="rId7"/>
              </a:rPr>
              <a:t>https://mentor.ieee.org/802.18/dcn/17/18-17-0133-00-0000-s-1682-bill-to-facilitate-national-pipeline-of-spectrum-for-commercial-and-other-purposes.pdf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02253B-ED41-4C23-8FF3-98673D79FFEA}"/>
              </a:ext>
            </a:extLst>
          </p:cNvPr>
          <p:cNvSpPr txBox="1">
            <a:spLocks/>
          </p:cNvSpPr>
          <p:nvPr/>
        </p:nvSpPr>
        <p:spPr bwMode="auto">
          <a:xfrm>
            <a:off x="7202228" y="6475413"/>
            <a:ext cx="13401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153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524</Words>
  <Application>Microsoft Office PowerPoint</Application>
  <PresentationFormat>On-screen Show (4:3)</PresentationFormat>
  <Paragraphs>99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802.18 / RR-TAG - EC Closing Report November 2017</vt:lpstr>
      <vt:lpstr>Agenda</vt:lpstr>
      <vt:lpstr>Discussion Items</vt:lpstr>
      <vt:lpstr>Discussion Items</vt:lpstr>
      <vt:lpstr>Actions Required</vt:lpstr>
      <vt:lpstr>Document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2017-11-09T21:38:22Z</dcterms:modified>
</cp:coreProperties>
</file>