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71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07" d="100"/>
          <a:sy n="107" d="100"/>
        </p:scale>
        <p:origin x="114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136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07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HPE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HPE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HPE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4" y="6475413"/>
            <a:ext cx="7016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529363" y="363379"/>
            <a:ext cx="39161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-17-0189-02-00ec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5273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Agenda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5148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baseline="0" dirty="0">
                <a:latin typeface="Arial" pitchFamily="34" charset="0"/>
              </a:rPr>
              <a:t>November </a:t>
            </a:r>
            <a:r>
              <a:rPr lang="en-US" sz="1600" b="1" dirty="0">
                <a:latin typeface="Arial" pitchFamily="34" charset="0"/>
              </a:rPr>
              <a:t>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HPE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RR-TAG Opening Report</a:t>
            </a:r>
            <a:br>
              <a:rPr lang="en-US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July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6 November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493557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Rich Kennedy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HP Enterprise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+1 737-202-7014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rich.kennedy@hpe.com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Jay Holcomb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  <a:latin typeface="+mn-lt"/>
                          <a:ea typeface="Times New Roman"/>
                        </a:rPr>
                        <a:t>Itron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+1.509.891.3281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jay.holcomb@itron.com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Vice-chair, Jay Holcomb will preside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Approve Waikoloa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Discussion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Regulatory work in progress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Actions 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AOB and Adjourn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2012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Americas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FCC Mid-band spectrum NOI in Reply Comments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New spectrum bill proposed (S.1682 AIRWAVES Act)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FCC Technical Advisory Committee on improving regulations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Equipment Authorization rule changes now active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DSRC in 5.9 GHz still being debated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EMEA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6 GHz band opening study in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60 GHz band adjustments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APAC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India (TRAI) consultation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Australia consultations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Singapore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b="1" dirty="0"/>
              <a:t>The Global Public Policy Committee approval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/>
              <a:t>IEEE SA Contiguously Allocated Spectrum Position Paper</a:t>
            </a: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b="1" dirty="0"/>
          </a:p>
          <a:p>
            <a:pPr marL="1588" lvl="1" indent="0">
              <a:buNone/>
            </a:pP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Rich Kennedy,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02523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Actions Required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TBD (TAG will decide on Tuesday)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4425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214</Words>
  <Application>Microsoft Office PowerPoint</Application>
  <PresentationFormat>On-screen Show (4:3)</PresentationFormat>
  <Paragraphs>60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RR-TAG Opening Report July 2017</vt:lpstr>
      <vt:lpstr>Agenda</vt:lpstr>
      <vt:lpstr>Discussion Items</vt:lpstr>
      <vt:lpstr>Actions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2017-11-06T12:54:41Z</dcterms:modified>
</cp:coreProperties>
</file>