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1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-17-0189-01-00ec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5273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Agenda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14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baseline="0" dirty="0" smtClean="0">
                <a:latin typeface="Arial" pitchFamily="34" charset="0"/>
              </a:rPr>
              <a:t>November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RR-TAG Opening Report</a:t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July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November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493557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 Kennedy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HP Enterprise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+1 737-202-7014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rich.kennedy@hpe.com</a:t>
                      </a: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Jay Holcomb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err="1" smtClean="0">
                          <a:effectLst/>
                          <a:latin typeface="+mn-lt"/>
                          <a:ea typeface="Times New Roman"/>
                        </a:rPr>
                        <a:t>Itron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+1.509.891.3281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jay.holcomb@itron.com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Vice-chair, Jay Holcomb will preside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 Berlin </a:t>
            </a:r>
            <a:r>
              <a:rPr lang="en-US" altLang="en-US" sz="2000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Regulatory work in progress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</a:t>
            </a:r>
            <a:r>
              <a:rPr lang="en-US" altLang="en-US" sz="2000" dirty="0" smtClean="0"/>
              <a:t>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AOB </a:t>
            </a:r>
            <a:r>
              <a:rPr lang="en-US" altLang="en-US" sz="2000" dirty="0"/>
              <a:t>and Adjourn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FCC Mid-band spectrum NOI in Reply Comments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New spectrum bill proposed (S.1682 AIRWAVES Act)</a:t>
            </a:r>
            <a:endParaRPr lang="en-US" alt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DSRC in 5.9 GHz still being debated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FCC Technical Advisory Committee on improving regulations</a:t>
            </a:r>
            <a:endParaRPr lang="en-U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6 </a:t>
            </a:r>
            <a:r>
              <a:rPr lang="en-US" altLang="en-US" sz="1400" dirty="0" smtClean="0"/>
              <a:t>GHz </a:t>
            </a:r>
            <a:r>
              <a:rPr lang="en-US" altLang="en-US" sz="1400" dirty="0" smtClean="0"/>
              <a:t>band </a:t>
            </a:r>
            <a:r>
              <a:rPr lang="en-US" altLang="en-US" sz="1400" dirty="0" smtClean="0"/>
              <a:t>opening study in </a:t>
            </a:r>
            <a:r>
              <a:rPr lang="en-US" altLang="en-US" sz="1400" dirty="0" smtClean="0"/>
              <a:t>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60 GHz band adjustments started</a:t>
            </a:r>
            <a:endParaRPr lang="en-U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India </a:t>
            </a:r>
            <a:r>
              <a:rPr lang="en-US" altLang="en-US" sz="1400" dirty="0" smtClean="0"/>
              <a:t>(TRAI) consultations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Australia </a:t>
            </a:r>
            <a:r>
              <a:rPr lang="en-US" altLang="en-US" sz="1400" dirty="0" smtClean="0"/>
              <a:t>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b="1" dirty="0"/>
              <a:t>The Global Public Policy Committee approval process</a:t>
            </a:r>
            <a:endParaRPr lang="en-US" altLang="en-US" b="1" dirty="0"/>
          </a:p>
          <a:p>
            <a:pPr marL="1588" lvl="1" indent="0">
              <a:buNone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Actions Required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TBD (TAG will decide on Tuesday)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4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182</Words>
  <Application>Microsoft Office PowerPoint</Application>
  <PresentationFormat>On-screen Show (4:3)</PresentationFormat>
  <Paragraphs>56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RR-TAG Opening Report July 2017</vt:lpstr>
      <vt:lpstr>Agenda</vt:lpstr>
      <vt:lpstr>Discussion Items</vt:lpstr>
      <vt:lpstr>Actions Required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2017-11-03T13:00:41Z</dcterms:modified>
</cp:coreProperties>
</file>