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-17-0189-00-00ec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527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Agenda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14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baseline="0" dirty="0" smtClean="0">
                <a:latin typeface="Arial" pitchFamily="34" charset="0"/>
              </a:rPr>
              <a:t>November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RR-TAG Opening Report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July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November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834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 Kennedy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HP Enterprise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+1 737-202-7014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rich.kennedy@hpe.com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 </a:t>
            </a:r>
            <a:r>
              <a:rPr lang="en-US" altLang="en-US" sz="2000" dirty="0" smtClean="0"/>
              <a:t>Berlin </a:t>
            </a:r>
            <a:r>
              <a:rPr lang="en-US" altLang="en-US" sz="2000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Regulatory work in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</a:t>
            </a:r>
            <a:r>
              <a:rPr lang="en-US" altLang="en-US" sz="2000" dirty="0" smtClean="0"/>
              <a:t>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AOB </a:t>
            </a:r>
            <a:r>
              <a:rPr lang="en-US" altLang="en-US" sz="2000" dirty="0"/>
              <a:t>and Adjourn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FCC Mid-band spectrum NOI in Reply Comments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New spectrum bill proposed (S.19)</a:t>
            </a:r>
            <a:endParaRPr lang="en-US" alt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DSRC in 5.9 GHz still being debated</a:t>
            </a:r>
            <a:endParaRPr lang="en-U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6 </a:t>
            </a:r>
            <a:r>
              <a:rPr lang="en-US" altLang="en-US" sz="1400" dirty="0" smtClean="0"/>
              <a:t>GHz </a:t>
            </a:r>
            <a:r>
              <a:rPr lang="en-US" altLang="en-US" sz="1400" dirty="0" smtClean="0"/>
              <a:t>band </a:t>
            </a:r>
            <a:r>
              <a:rPr lang="en-US" altLang="en-US" sz="1400" dirty="0" smtClean="0"/>
              <a:t>opening study in </a:t>
            </a:r>
            <a:r>
              <a:rPr lang="en-US" altLang="en-US" sz="1400" dirty="0" smtClean="0"/>
              <a:t>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60 GHz band adjustments started</a:t>
            </a:r>
            <a:endParaRPr lang="en-U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India </a:t>
            </a:r>
            <a:r>
              <a:rPr lang="en-US" altLang="en-US" sz="1400" dirty="0" smtClean="0"/>
              <a:t>(TRAI) consultations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/>
              <a:t>Australia </a:t>
            </a:r>
            <a:r>
              <a:rPr lang="en-US" altLang="en-US" sz="1400" dirty="0" smtClean="0"/>
              <a:t>consultations</a:t>
            </a:r>
            <a:endParaRPr lang="en-US" altLang="en-US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Actions Required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TBD (TAG will decide on Tuesday)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4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154</Words>
  <Application>Microsoft Office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RR-TAG Opening Report July 2017</vt:lpstr>
      <vt:lpstr>Agenda</vt:lpstr>
      <vt:lpstr>Discussion Items</vt:lpstr>
      <vt:lpstr>Actions Required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2017-11-02T20:30:59Z</dcterms:modified>
</cp:coreProperties>
</file>