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-17-0105-01-00ec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527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Agenda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RR-TAG Opening Report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July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July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834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 Kennedy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HP Enterprise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+1 737-202-7014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rich.kennedy@hpe.com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 Daejeon </a:t>
            </a:r>
            <a:r>
              <a:rPr lang="en-US" altLang="en-US" sz="2000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Regulatory work in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</a:t>
            </a:r>
            <a:r>
              <a:rPr lang="en-US" altLang="en-US" sz="2000" dirty="0" smtClean="0"/>
              <a:t>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Adjourn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New Commissioners nominated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New NTIA head nominated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Canada consultation </a:t>
            </a:r>
            <a:r>
              <a:rPr lang="en-US" altLang="en-US" sz="1400" dirty="0" smtClean="0"/>
              <a:t>on 5G</a:t>
            </a: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RED transition issue resolved (at the eleventh hour)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Singapore consultation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India (TRAI) consultations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Australia consultation (with 5600-5650 MHz item</a:t>
            </a:r>
            <a:r>
              <a:rPr lang="en-US" altLang="en-US" sz="1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Actions Required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156</Words>
  <Application>Microsoft Office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RR-TAG Opening Report July 2017</vt:lpstr>
      <vt:lpstr>Agenda</vt:lpstr>
      <vt:lpstr>Discussion Items</vt:lpstr>
      <vt:lpstr>Actions Required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2017-07-09T06:33:01Z</dcterms:modified>
</cp:coreProperties>
</file>