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0" r:id="rId3"/>
    <p:sldId id="271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88" d="100"/>
          <a:sy n="88" d="100"/>
        </p:scale>
        <p:origin x="1686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711364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07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4" y="6475413"/>
            <a:ext cx="7016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baseline="0" dirty="0" smtClean="0">
                <a:latin typeface="Arial" pitchFamily="34" charset="0"/>
              </a:rPr>
              <a:t>ec</a:t>
            </a:r>
            <a:r>
              <a:rPr lang="en-US" sz="1600" b="1" dirty="0" smtClean="0">
                <a:latin typeface="Arial" pitchFamily="34" charset="0"/>
              </a:rPr>
              <a:t>-17-0105-00-00ec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5273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 smtClean="0">
                <a:latin typeface="Arial" pitchFamily="34" charset="0"/>
              </a:rPr>
              <a:t>Agenda</a:t>
            </a:r>
            <a:endParaRPr lang="en-US" sz="1200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</a:rPr>
              <a:t>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RR-TAG Opening Report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July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2017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10 July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383489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Rich Kennedy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HP Enterprise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+1 737-202-7014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rich.kennedy@hpe.com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Approve </a:t>
            </a:r>
            <a:r>
              <a:rPr lang="en-US" altLang="en-US" sz="2000" dirty="0" smtClean="0"/>
              <a:t>Daejeon </a:t>
            </a:r>
            <a:r>
              <a:rPr lang="en-US" altLang="en-US" sz="2000" dirty="0"/>
              <a:t>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Discussion items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/>
              <a:t>Regulatory work in progress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Actions </a:t>
            </a:r>
            <a:r>
              <a:rPr lang="en-US" altLang="en-US" sz="2000" dirty="0" smtClean="0"/>
              <a:t>required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TBD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AOB </a:t>
            </a:r>
            <a:r>
              <a:rPr lang="en-US" altLang="en-US" sz="2000" dirty="0"/>
              <a:t>and Adjourn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12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Americas</a:t>
            </a:r>
            <a:r>
              <a:rPr lang="en-US" altLang="en-US" sz="2000" dirty="0" smtClean="0"/>
              <a:t>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New Commissioners nominated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New NTIA head nominated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Canada consultation (with 5600-5650 MHz item)</a:t>
            </a:r>
            <a:endParaRPr lang="en-US" altLang="en-US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EMEA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RED transition issue resolved (at the eleventh hour)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6 GHz Band opening study in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APAC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Singapore consultation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India (TRAI) consultations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Australia consultation (with 5600-5650 MHz item</a:t>
            </a:r>
            <a:r>
              <a:rPr lang="en-US" altLang="en-US" sz="1400" dirty="0" smtClean="0"/>
              <a:t>)</a:t>
            </a:r>
            <a:endParaRPr lang="en-US" altLang="en-US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Considerations </a:t>
            </a:r>
            <a:r>
              <a:rPr lang="en-US" sz="2000" dirty="0"/>
              <a:t>on 60 GHz ITS </a:t>
            </a:r>
            <a:r>
              <a:rPr lang="en-US" sz="2000" dirty="0" smtClean="0"/>
              <a:t>systems </a:t>
            </a:r>
            <a:endParaRPr lang="en-US" alt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Actions Required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TBD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44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160</Words>
  <Application>Microsoft Office PowerPoint</Application>
  <PresentationFormat>On-screen Show (4:3)</PresentationFormat>
  <Paragraphs>51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RR-TAG Opening Report July 2017</vt:lpstr>
      <vt:lpstr>Agenda</vt:lpstr>
      <vt:lpstr>Discussion Items</vt:lpstr>
      <vt:lpstr>Actions Required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2017-07-03T15:23:05Z</dcterms:modified>
</cp:coreProperties>
</file>