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278" r:id="rId3"/>
    <p:sldId id="36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31" autoAdjust="0"/>
    <p:restoredTop sz="94090" autoAdjust="0"/>
  </p:normalViewPr>
  <p:slideViewPr>
    <p:cSldViewPr showGuides="1">
      <p:cViewPr>
        <p:scale>
          <a:sx n="87" d="100"/>
          <a:sy n="87" d="100"/>
        </p:scale>
        <p:origin x="-115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717BC-93F2-4BBB-9253-CE3DBEF840E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629400"/>
            <a:ext cx="19812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 b="1" i="0">
                <a:effectLst/>
              </a:defRPr>
            </a:lvl1pPr>
          </a:lstStyle>
          <a:p>
            <a:pPr lvl="0"/>
            <a:r>
              <a:rPr lang="en-US" sz="1050" dirty="0" smtClean="0">
                <a:solidFill>
                  <a:schemeClr val="bg1"/>
                </a:solidFill>
              </a:rPr>
              <a:t>ec-17-0053-00-00EC</a:t>
            </a:r>
            <a:r>
              <a:rPr lang="en-US" altLang="en-US" sz="1050" dirty="0" smtClean="0">
                <a:solidFill>
                  <a:schemeClr val="bg1"/>
                </a:solidFill>
              </a:rPr>
              <a:t>2</a:t>
            </a:r>
            <a:endParaRPr lang="en-US" altLang="en-US" sz="105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</a:t>
            </a:r>
            <a:r>
              <a:rPr lang="en-US" altLang="en-US" sz="1200" dirty="0" smtClean="0">
                <a:solidFill>
                  <a:schemeClr val="bg1"/>
                </a:solidFill>
              </a:rPr>
              <a:t>802.22</a:t>
            </a:r>
            <a:r>
              <a:rPr lang="en-US" altLang="en-US" sz="1200" baseline="0" dirty="0" smtClean="0">
                <a:solidFill>
                  <a:schemeClr val="bg1"/>
                </a:solidFill>
              </a:rPr>
              <a:t> March Plenary EC Closing Motions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urva.mody@WhiteSpaceAllianc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2/dcn/17/22-17-0040-00-0000-march-plenary-working-group-motions.doc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altLang="en-US" sz="4000" dirty="0" smtClean="0"/>
              <a:t>802.22 Working Group March Plenary EC Closing Motions </a:t>
            </a:r>
            <a:endParaRPr lang="en-US" altLang="en-US" sz="4400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Apurva N. Mody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Chair, 802.22 Working Group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3"/>
              </a:rPr>
              <a:t>apurva.mody@ieee.org</a:t>
            </a:r>
            <a:r>
              <a:rPr lang="en-US" altLang="en-US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hlinkClick r:id="rId4"/>
              </a:rPr>
              <a:t>apurva.mody@WhiteSpaceAlliance.org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Motion for Confirmation of the 802.22 Working Group Vice Chair – Oliver Holland</a:t>
            </a:r>
            <a:endParaRPr lang="en-US" alt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59210"/>
              </p:ext>
            </p:extLst>
          </p:nvPr>
        </p:nvGraphicFramePr>
        <p:xfrm>
          <a:off x="304800" y="1295400"/>
          <a:ext cx="85344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1500439343"/>
                    </a:ext>
                  </a:extLst>
                </a:gridCol>
              </a:tblGrid>
              <a:tr h="157480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LMSC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EC Confirms Oliver Holland to be the Vice Chair of the 802.22 Working Group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Move: Apurva Mody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Second: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Bob Heile</a:t>
                      </a:r>
                      <a:endParaRPr lang="en-US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Against: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Abstain: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Background - Working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Group Motion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802.22 WG elected Oliver Holland to be the Vice Chair during the Wednesday’ s Mid-week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plenary. 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Motion passed 5/0/1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https://mentor.ieee.org/802.22/dcn/17/22-17-0040-00-0000-march-plenary-working-group-motions.docx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409257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LMSC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P&amp;P, Clause 4.1 – Voting Membership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Other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Oliver has provided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his Letter of Affiliation and Endorsement Letters.</a:t>
                      </a:r>
                    </a:p>
                    <a:p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Confirmed by John D’ Ambrosia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244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15054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1506</TotalTime>
  <Words>120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Title slide</vt:lpstr>
      <vt:lpstr>Title only</vt:lpstr>
      <vt:lpstr>802.22 Working Group March Plenary EC Closing Motions </vt:lpstr>
      <vt:lpstr>Motion for Confirmation of the 802.22 Working Group Vice Chair – Oliver Holland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Mody, Apurva (US SSA)</cp:lastModifiedBy>
  <cp:revision>93</cp:revision>
  <dcterms:created xsi:type="dcterms:W3CDTF">2017-02-01T20:21:43Z</dcterms:created>
  <dcterms:modified xsi:type="dcterms:W3CDTF">2017-03-17T19:56:04Z</dcterms:modified>
</cp:coreProperties>
</file>