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5"/>
  </p:notesMasterIdLst>
  <p:handoutMasterIdLst>
    <p:handoutMasterId r:id="rId6"/>
  </p:handoutMasterIdLst>
  <p:sldIdLst>
    <p:sldId id="278" r:id="rId3"/>
    <p:sldId id="366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1DF"/>
    <a:srgbClr val="69BE28"/>
    <a:srgbClr val="0066FF"/>
    <a:srgbClr val="33CCFF"/>
    <a:srgbClr val="99FF99"/>
    <a:srgbClr val="FFFF0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631" autoAdjust="0"/>
    <p:restoredTop sz="94090" autoAdjust="0"/>
  </p:normalViewPr>
  <p:slideViewPr>
    <p:cSldViewPr showGuides="1">
      <p:cViewPr>
        <p:scale>
          <a:sx n="87" d="100"/>
          <a:sy n="87" d="100"/>
        </p:scale>
        <p:origin x="-1157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72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6717BC-93F2-4BBB-9253-CE3DBEF840EA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743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11801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ec-16-0170-03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60164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9587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3387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9723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015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3527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6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199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35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0716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72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72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559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3175" y="6629400"/>
            <a:ext cx="19812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1400" b="1" i="0">
                <a:effectLst/>
              </a:defRPr>
            </a:lvl1pPr>
          </a:lstStyle>
          <a:p>
            <a:pPr lvl="0"/>
            <a:r>
              <a:rPr lang="en-US" sz="1050" dirty="0" smtClean="0">
                <a:solidFill>
                  <a:schemeClr val="bg1"/>
                </a:solidFill>
              </a:rPr>
              <a:t>ec-17-0053-00-00EC</a:t>
            </a:r>
            <a:r>
              <a:rPr lang="en-US" altLang="en-US" sz="1050" dirty="0" smtClean="0">
                <a:solidFill>
                  <a:schemeClr val="bg1"/>
                </a:solidFill>
              </a:rPr>
              <a:t>2</a:t>
            </a:r>
            <a:endParaRPr lang="en-US" altLang="en-US" sz="1050" dirty="0">
              <a:solidFill>
                <a:schemeClr val="bg1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</a:t>
            </a:r>
            <a:r>
              <a:rPr lang="en-US" altLang="en-US" sz="1200" dirty="0" smtClean="0">
                <a:solidFill>
                  <a:schemeClr val="bg1"/>
                </a:solidFill>
              </a:rPr>
              <a:t>802.22</a:t>
            </a:r>
            <a:r>
              <a:rPr lang="en-US" altLang="en-US" sz="1200" baseline="0" dirty="0" smtClean="0">
                <a:solidFill>
                  <a:schemeClr val="bg1"/>
                </a:solidFill>
              </a:rPr>
              <a:t> March Plenary EC Closing Motions</a:t>
            </a:r>
            <a:endParaRPr lang="en-US" altLang="en-US" sz="1200" dirty="0">
              <a:solidFill>
                <a:schemeClr val="bg1"/>
              </a:solidFill>
            </a:endParaRP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35A1644E-F053-4A1B-9182-CA74EB41EF07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>
                <a:solidFill>
                  <a:schemeClr val="bg1"/>
                </a:solidFill>
              </a:rPr>
              <a:t>IEEE 802 March 2011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purva.mody@ieee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purva.mody@WhiteSpaceAlliance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2/dcn/17/22-17-0040-00-0000-march-plenary-working-group-motions.docx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081213"/>
            <a:ext cx="7772400" cy="722312"/>
          </a:xfrm>
        </p:spPr>
        <p:txBody>
          <a:bodyPr/>
          <a:lstStyle/>
          <a:p>
            <a:r>
              <a:rPr lang="en-US" altLang="en-US" sz="4000" dirty="0" smtClean="0"/>
              <a:t>802.22 Working Group March Plenary EC Closing Motions </a:t>
            </a:r>
            <a:endParaRPr lang="en-US" altLang="en-US" sz="4400" dirty="0">
              <a:solidFill>
                <a:schemeClr val="tx1"/>
              </a:solidFill>
            </a:endParaRPr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08425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Apurva N. Mody</a:t>
            </a: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Chair, 802.22 Working Group</a:t>
            </a: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>
                <a:hlinkClick r:id="rId3"/>
              </a:rPr>
              <a:t>apurva.mody@ieee.org</a:t>
            </a:r>
            <a:r>
              <a:rPr lang="en-US" altLang="en-US" sz="28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>
                <a:hlinkClick r:id="rId4"/>
              </a:rPr>
              <a:t>apurva.mody@WhiteSpaceAlliance.org</a:t>
            </a:r>
            <a:r>
              <a:rPr lang="en-US" altLang="en-US" sz="2800" dirty="0" smtClean="0"/>
              <a:t> </a:t>
            </a:r>
            <a:endParaRPr lang="en-US" alt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/>
              <a:t>Motion for Confirmation of the 802.22 Working Group Vice Chair – Oliver Holland</a:t>
            </a:r>
            <a:endParaRPr lang="en-US" altLang="en-US" sz="24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759210"/>
              </p:ext>
            </p:extLst>
          </p:nvPr>
        </p:nvGraphicFramePr>
        <p:xfrm>
          <a:off x="304800" y="1295400"/>
          <a:ext cx="85344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xmlns="" val="2852815221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xmlns="" val="1500439343"/>
                    </a:ext>
                  </a:extLst>
                </a:gridCol>
              </a:tblGrid>
              <a:tr h="157480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Motion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Text</a:t>
                      </a:r>
                      <a:endParaRPr lang="en-US" sz="16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LMSC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EC Confirms Oliver Holland to be the Vice Chair of the 802.22 Working Group</a:t>
                      </a:r>
                    </a:p>
                    <a:p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Move: Apurva Mody</a:t>
                      </a:r>
                    </a:p>
                    <a:p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Second: 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Bob Heile</a:t>
                      </a:r>
                      <a:endParaRPr lang="en-US" sz="16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For</a:t>
                      </a:r>
                    </a:p>
                    <a:p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Against:</a:t>
                      </a:r>
                    </a:p>
                    <a:p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Abstain: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5238244"/>
                  </a:ext>
                </a:extLst>
              </a:tr>
              <a:tr h="66548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Background - Working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Group Motion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802.22 WG elected Oliver Holland to be the Vice Chair during the Wednesday’ s Mid-week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plenary. </a:t>
                      </a:r>
                    </a:p>
                    <a:p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Motion passed 5/0/1</a:t>
                      </a:r>
                    </a:p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hlinkClick r:id="rId2"/>
                        </a:rPr>
                        <a:t>https://mentor.ieee.org/802.22/dcn/17/22-17-0040-00-0000-march-plenary-working-group-motions.docx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14092572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Rules Reference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LMSC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P&amp;P, Clause 4.1 – Voting Membership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700344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Other 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Oliver has provided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his Letter of Affiliation and Endorsement Letters.</a:t>
                      </a:r>
                    </a:p>
                    <a:p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Confirmed by John D’ Ambrosia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24463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0150547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only">
  <a:themeElements>
    <a:clrScheme name="Title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1506</TotalTime>
  <Words>120</Words>
  <Application>Microsoft Office PowerPoint</Application>
  <PresentationFormat>On-screen Show (4:3)</PresentationFormat>
  <Paragraphs>23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Title slide</vt:lpstr>
      <vt:lpstr>Title only</vt:lpstr>
      <vt:lpstr>802.22 Working Group March Plenary EC Closing Motions </vt:lpstr>
      <vt:lpstr>Motion for Confirmation of the 802.22 Working Group Vice Chair – Oliver Holland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Mody, Apurva (US SSA)</cp:lastModifiedBy>
  <cp:revision>93</cp:revision>
  <dcterms:created xsi:type="dcterms:W3CDTF">2017-02-01T20:21:43Z</dcterms:created>
  <dcterms:modified xsi:type="dcterms:W3CDTF">2017-03-17T19:56:04Z</dcterms:modified>
</cp:coreProperties>
</file>