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78" r:id="rId2"/>
    <p:sldId id="344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65" r:id="rId13"/>
    <p:sldId id="349" r:id="rId14"/>
    <p:sldId id="352" r:id="rId15"/>
    <p:sldId id="354" r:id="rId16"/>
    <p:sldId id="381" r:id="rId17"/>
    <p:sldId id="355" r:id="rId18"/>
    <p:sldId id="379" r:id="rId19"/>
    <p:sldId id="380" r:id="rId20"/>
    <p:sldId id="357" r:id="rId21"/>
    <p:sldId id="358" r:id="rId22"/>
    <p:sldId id="35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0066FF"/>
    <a:srgbClr val="33CCFF"/>
    <a:srgbClr val="99FF99"/>
    <a:srgbClr val="FFFF00"/>
    <a:srgbClr val="FFCC00"/>
    <a:srgbClr val="DDDDDD"/>
    <a:srgbClr val="2F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93818" autoAdjust="0"/>
  </p:normalViewPr>
  <p:slideViewPr>
    <p:cSldViewPr>
      <p:cViewPr>
        <p:scale>
          <a:sx n="90" d="100"/>
          <a:sy n="90" d="100"/>
        </p:scale>
        <p:origin x="-7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7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71A4CD-0D87-4A45-B658-1EB64FE0D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370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85DBE2-7BE2-4311-BFEF-2C4DE656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5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ee802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C200997-BC96-452E-9D07-4FA388D50BB0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7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DBE2-7BE2-4311-BFEF-2C4DE65685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official tutorial request forms must be submitted no later than 45 days in advance of the Plenary Session.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Approved Tutorial Requests will be assigned a time slot based on the order in which they were received. The Final Tutorial Schedule will be posted at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/>
              </a:rPr>
              <a:t>http://802world.org/plenary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http://ieee802.org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less than 14 days in advance of the Plenary Session.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 EC-15/0056r2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478400-C302-40FF-A836-EC3AD3B263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270FFEB-A996-435C-AE88-AB0EB3CE66AF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0" y="6589713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0" y="6591723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15200" y="17304"/>
            <a:ext cx="163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EC-16/0177r0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3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1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3216283-4E45-4288-8E07-8B1A41FF8132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9713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0" y="6591723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743" name="Text Box 15"/>
            <p:cNvSpPr txBox="1">
              <a:spLocks noChangeArrowheads="1"/>
            </p:cNvSpPr>
            <p:nvPr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7315200" y="17304"/>
            <a:ext cx="163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baseline="0" dirty="0" smtClean="0">
                <a:solidFill>
                  <a:schemeClr val="bg1"/>
                </a:solidFill>
              </a:rPr>
              <a:t>EC-16/0177r1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802_tutorials/802_Tutorial_Request_Form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callyfunny.com/" TargetMode="External"/><Relationship Id="rId2" Type="http://schemas.openxmlformats.org/officeDocument/2006/relationships/hyperlink" Target="mailto:darcel@facetoface-events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Secretary Agenda Items November 2016 Plenary</a:t>
            </a:r>
            <a:endParaRPr lang="en-US" alt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Jon Rosdahl</a:t>
            </a:r>
            <a:br>
              <a:rPr lang="en-US" altLang="en-US" dirty="0" smtClean="0"/>
            </a:br>
            <a:r>
              <a:rPr lang="en-US" altLang="en-US" dirty="0" smtClean="0"/>
              <a:t>IEEE 802 Executive Secretary</a:t>
            </a:r>
            <a:br>
              <a:rPr lang="en-US" altLang="en-US" dirty="0" smtClean="0"/>
            </a:br>
            <a:r>
              <a:rPr lang="en-US" altLang="en-US" dirty="0" smtClean="0"/>
              <a:t>jrosdahl@ieee.org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th Chris Happy Hour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731" y="-387424"/>
            <a:ext cx="5598119" cy="7245424"/>
          </a:xfrm>
        </p:spPr>
      </p:pic>
    </p:spTree>
    <p:extLst>
      <p:ext uri="{BB962C8B-B14F-4D97-AF65-F5344CB8AC3E}">
        <p14:creationId xmlns:p14="http://schemas.microsoft.com/office/powerpoint/2010/main" val="2139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0778"/>
            <a:ext cx="9144000" cy="1998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9. OFFICES: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EVENT (FTF) - Crockett C  (ext. 6115) 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NOC (</a:t>
            </a:r>
            <a:r>
              <a:rPr lang="en-US" b="1" dirty="0" err="1" smtClean="0"/>
              <a:t>VeriLAN</a:t>
            </a:r>
            <a:r>
              <a:rPr lang="en-US" b="1" dirty="0" smtClean="0"/>
              <a:t>) - Crockett 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429000"/>
            <a:ext cx="9143999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0"/>
              <a:tabLst/>
              <a:defRPr/>
            </a:pPr>
            <a:r>
              <a:rPr lang="en-US" sz="3200" b="1" dirty="0" smtClean="0"/>
              <a:t>Updates to WG Voter List – please email updates to both Dawn and Darcel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b="1" dirty="0" smtClean="0">
                <a:latin typeface="Freestyle Script" pitchFamily="66" charset="0"/>
              </a:rPr>
              <a:t>Thank you! 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eestyle Script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Network and Wired Cafe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WIRED CAFÉ</a:t>
            </a:r>
            <a:endParaRPr lang="en-US" sz="2400" dirty="0"/>
          </a:p>
          <a:p>
            <a:r>
              <a:rPr lang="en-US" sz="2400" dirty="0"/>
              <a:t>A wired café is situated in the </a:t>
            </a:r>
            <a:r>
              <a:rPr lang="en-US" sz="2400" dirty="0" smtClean="0"/>
              <a:t>Texas Ballroom Foyer. </a:t>
            </a:r>
            <a:r>
              <a:rPr lang="en-US" sz="2400" dirty="0"/>
              <a:t>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sz="2400" dirty="0"/>
          </a:p>
          <a:p>
            <a:r>
              <a:rPr lang="en-US" sz="2400" b="1" dirty="0" smtClean="0"/>
              <a:t>NETWORK </a:t>
            </a:r>
            <a:r>
              <a:rPr lang="en-US" sz="2400" b="1" dirty="0"/>
              <a:t>HELP DESK</a:t>
            </a:r>
            <a:endParaRPr lang="en-US" sz="2400" dirty="0"/>
          </a:p>
          <a:p>
            <a:r>
              <a:rPr lang="en-US" sz="2400" dirty="0"/>
              <a:t>For attendees experiencing difficulties accessing the meeting network a Help Desk will be located in </a:t>
            </a:r>
            <a:r>
              <a:rPr lang="en-US" sz="2400" dirty="0" smtClean="0"/>
              <a:t>Texas Ballroom </a:t>
            </a:r>
            <a:r>
              <a:rPr lang="en-US" sz="2400" dirty="0"/>
              <a:t>Foyer.</a:t>
            </a:r>
          </a:p>
        </p:txBody>
      </p:sp>
    </p:spTree>
    <p:extLst>
      <p:ext uri="{BB962C8B-B14F-4D97-AF65-F5344CB8AC3E}">
        <p14:creationId xmlns:p14="http://schemas.microsoft.com/office/powerpoint/2010/main" val="975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12175" cy="792162"/>
          </a:xfrm>
        </p:spPr>
        <p:txBody>
          <a:bodyPr/>
          <a:lstStyle/>
          <a:p>
            <a:r>
              <a:rPr lang="en-US" dirty="0"/>
              <a:t>5.142 Current and Future Venue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83162"/>
          </a:xfrm>
        </p:spPr>
        <p:txBody>
          <a:bodyPr/>
          <a:lstStyle/>
          <a:p>
            <a:r>
              <a:rPr lang="en-US" dirty="0" smtClean="0"/>
              <a:t>2017 – Vancouver, BC Canada</a:t>
            </a:r>
          </a:p>
          <a:p>
            <a:pPr lvl="1"/>
            <a:r>
              <a:rPr lang="en-US" dirty="0" smtClean="0"/>
              <a:t>Hyatt Regency and Fairmont Hotel</a:t>
            </a:r>
          </a:p>
          <a:p>
            <a:r>
              <a:rPr lang="en-US" dirty="0" smtClean="0"/>
              <a:t>2018 – Asia Venue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Heile</a:t>
            </a:r>
            <a:r>
              <a:rPr lang="en-US" dirty="0" smtClean="0"/>
              <a:t> is assigned to help</a:t>
            </a:r>
          </a:p>
          <a:p>
            <a:pPr lvl="1"/>
            <a:r>
              <a:rPr lang="en-US" dirty="0" smtClean="0"/>
              <a:t>Report from Bob </a:t>
            </a:r>
          </a:p>
        </p:txBody>
      </p:sp>
    </p:spTree>
    <p:extLst>
      <p:ext uri="{BB962C8B-B14F-4D97-AF65-F5344CB8AC3E}">
        <p14:creationId xmlns:p14="http://schemas.microsoft.com/office/powerpoint/2010/main" val="10903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756" y="304801"/>
            <a:ext cx="8000999" cy="914400"/>
          </a:xfrm>
        </p:spPr>
        <p:txBody>
          <a:bodyPr/>
          <a:lstStyle/>
          <a:p>
            <a:r>
              <a:rPr lang="en-US" sz="3600" dirty="0" smtClean="0"/>
              <a:t>Friday Closing EC Plenary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35887" cy="2971800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4.xx: </a:t>
            </a: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MI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Future Venues </a:t>
            </a: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 November 2018 Venue motion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4.xx: MI Motion Network Services RFP</a:t>
            </a:r>
            <a:endParaRPr lang="en-US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8.044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Executive Secretary Report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8.06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</a:t>
            </a:r>
            <a:r>
              <a:rPr lang="en-US" dirty="0"/>
              <a:t>Announcement of 802 EC Interim </a:t>
            </a:r>
            <a:r>
              <a:rPr lang="en-US" dirty="0" err="1"/>
              <a:t>Telecon</a:t>
            </a:r>
            <a:r>
              <a:rPr lang="en-US" dirty="0"/>
              <a:t> </a:t>
            </a:r>
            <a:endParaRPr lang="en-US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	(Tuesday 7 Feb 2017 </a:t>
            </a:r>
            <a:r>
              <a:rPr lang="en-US" dirty="0"/>
              <a:t>1300-1500 </a:t>
            </a:r>
            <a:r>
              <a:rPr lang="en-US" dirty="0" smtClean="0"/>
              <a:t>ET)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8.07  </a:t>
            </a:r>
            <a:r>
              <a:rPr lang="en-US" dirty="0"/>
              <a:t>II Call for Tutorials for </a:t>
            </a:r>
            <a:r>
              <a:rPr lang="en-US" dirty="0" smtClean="0"/>
              <a:t>March 2016 Plenary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Monday </a:t>
            </a:r>
            <a:r>
              <a:rPr lang="en-US" dirty="0" smtClean="0"/>
              <a:t>March 13, 2016– Deadline – 27 January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38187"/>
          </a:xfrm>
        </p:spPr>
        <p:txBody>
          <a:bodyPr/>
          <a:lstStyle/>
          <a:p>
            <a:r>
              <a:rPr lang="en-US" sz="3200" dirty="0" smtClean="0"/>
              <a:t>Future Venue Insight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sz="2000" dirty="0" smtClean="0"/>
              <a:t>Future 802 Plenary Sessions:</a:t>
            </a:r>
          </a:p>
          <a:p>
            <a:pPr lvl="1"/>
            <a:r>
              <a:rPr lang="en-US" sz="2000" dirty="0" smtClean="0"/>
              <a:t>March 2017   Hyatt Regency/Fairmont – Vancouver</a:t>
            </a:r>
          </a:p>
          <a:p>
            <a:pPr lvl="1"/>
            <a:r>
              <a:rPr lang="en-US" sz="2000" dirty="0" smtClean="0"/>
              <a:t>July 2017       </a:t>
            </a:r>
            <a:r>
              <a:rPr lang="en-US" sz="2000" dirty="0" err="1" smtClean="0"/>
              <a:t>Estrel</a:t>
            </a:r>
            <a:r>
              <a:rPr lang="en-US" sz="2000" dirty="0" smtClean="0"/>
              <a:t> </a:t>
            </a:r>
            <a:r>
              <a:rPr lang="en-US" sz="2000" dirty="0"/>
              <a:t>Hotel – Berlin</a:t>
            </a:r>
          </a:p>
          <a:p>
            <a:pPr lvl="1"/>
            <a:r>
              <a:rPr lang="en-US" sz="2000" dirty="0" smtClean="0"/>
              <a:t>Nov 2017       </a:t>
            </a:r>
            <a:r>
              <a:rPr lang="en-US" sz="2000" dirty="0"/>
              <a:t>Caribe Hotel and Convention Center - Orlando</a:t>
            </a:r>
          </a:p>
          <a:p>
            <a:pPr lvl="1"/>
            <a:r>
              <a:rPr lang="en-US" sz="2000" dirty="0" smtClean="0"/>
              <a:t>March 2018   Hyatt Regency O’Hare – Rosemont, IL</a:t>
            </a:r>
          </a:p>
          <a:p>
            <a:pPr lvl="1"/>
            <a:r>
              <a:rPr lang="en-US" sz="2000" dirty="0" smtClean="0"/>
              <a:t>July 2018  </a:t>
            </a:r>
            <a:r>
              <a:rPr lang="en-US" sz="2000" dirty="0" smtClean="0"/>
              <a:t>     Manchester </a:t>
            </a:r>
            <a:r>
              <a:rPr lang="en-US" sz="2000" dirty="0" smtClean="0"/>
              <a:t>Grand Hyatt – San Diego</a:t>
            </a:r>
          </a:p>
          <a:p>
            <a:pPr lvl="1"/>
            <a:r>
              <a:rPr lang="en-US" sz="2000" dirty="0" smtClean="0"/>
              <a:t>Nov </a:t>
            </a:r>
            <a:r>
              <a:rPr lang="en-US" sz="2000" dirty="0" smtClean="0"/>
              <a:t>2018       Suzhou</a:t>
            </a:r>
            <a:r>
              <a:rPr lang="en-US" sz="2000" dirty="0" smtClean="0"/>
              <a:t>, China -  </a:t>
            </a:r>
            <a:r>
              <a:rPr lang="en-US" sz="2000" dirty="0" smtClean="0"/>
              <a:t>TBC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Contract Status doc 802 EC-16/66r0:</a:t>
            </a:r>
          </a:p>
          <a:p>
            <a:r>
              <a:rPr lang="en-US" sz="1200" dirty="0"/>
              <a:t>https://mentor.ieee.org/802-ec/dcn/16/ec-16-0066-00-00EC-802-plenary-future-venue-contract-status.xlsx</a:t>
            </a:r>
            <a:endParaRPr lang="en-US" sz="1200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to approve Venue Nov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 </a:t>
            </a:r>
            <a:r>
              <a:rPr lang="en-US" dirty="0" smtClean="0"/>
              <a:t>the Suzhou </a:t>
            </a:r>
            <a:r>
              <a:rPr lang="en-US" dirty="0"/>
              <a:t>Convention </a:t>
            </a:r>
            <a:r>
              <a:rPr lang="en-US" dirty="0" smtClean="0"/>
              <a:t>Center, Suzhou, China, </a:t>
            </a:r>
            <a:r>
              <a:rPr lang="en-US" dirty="0"/>
              <a:t>as the site for the IEEE 802 Plenary Session </a:t>
            </a:r>
            <a:r>
              <a:rPr lang="en-US" dirty="0" smtClean="0"/>
              <a:t>Nov 11-16, 2018.</a:t>
            </a:r>
            <a:endParaRPr lang="en-US" dirty="0"/>
          </a:p>
          <a:p>
            <a:endParaRPr lang="en-US" dirty="0"/>
          </a:p>
          <a:p>
            <a:r>
              <a:rPr lang="en-US" dirty="0"/>
              <a:t>Moved: Jon Rosdahl     </a:t>
            </a:r>
            <a:endParaRPr lang="en-US" dirty="0" smtClean="0"/>
          </a:p>
          <a:p>
            <a:r>
              <a:rPr lang="en-US" dirty="0" smtClean="0"/>
              <a:t>2nd</a:t>
            </a:r>
            <a:r>
              <a:rPr lang="en-US" dirty="0"/>
              <a:t>: Clint Chaplin</a:t>
            </a:r>
          </a:p>
        </p:txBody>
      </p:sp>
    </p:spTree>
    <p:extLst>
      <p:ext uri="{BB962C8B-B14F-4D97-AF65-F5344CB8AC3E}">
        <p14:creationId xmlns:p14="http://schemas.microsoft.com/office/powerpoint/2010/main" val="222824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Plenary March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07375" cy="43888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Save the Date: 13-17 March 2017</a:t>
            </a:r>
          </a:p>
          <a:p>
            <a:r>
              <a:rPr lang="en-US" sz="2400" dirty="0" smtClean="0"/>
              <a:t>Registration target to open 9 December 2017</a:t>
            </a:r>
          </a:p>
          <a:p>
            <a:r>
              <a:rPr lang="en-US" sz="2400" dirty="0" smtClean="0"/>
              <a:t>Hotel Information: </a:t>
            </a:r>
          </a:p>
          <a:p>
            <a:pPr lvl="1"/>
            <a:r>
              <a:rPr lang="en-GB" sz="2000" dirty="0" smtClean="0"/>
              <a:t>Hyatt Regency Vancouver/Fairmont Hotel, Vancouver, Canada</a:t>
            </a:r>
            <a:endParaRPr lang="en-GB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74" y="1295400"/>
            <a:ext cx="8229600" cy="4525962"/>
          </a:xfrm>
        </p:spPr>
        <p:txBody>
          <a:bodyPr/>
          <a:lstStyle/>
          <a:p>
            <a:r>
              <a:rPr lang="en-US" sz="2800" dirty="0" smtClean="0"/>
              <a:t>To ensure uninterrupted network services</a:t>
            </a:r>
          </a:p>
          <a:p>
            <a:r>
              <a:rPr lang="en-US" sz="2800" dirty="0" smtClean="0"/>
              <a:t>Request to issue the RFP for 2017-2018.</a:t>
            </a:r>
          </a:p>
          <a:p>
            <a:r>
              <a:rPr lang="en-US" sz="2800" dirty="0" smtClean="0"/>
              <a:t>Expected to issue Nov 16, 2016</a:t>
            </a:r>
          </a:p>
          <a:p>
            <a:r>
              <a:rPr lang="en-US" sz="2800" dirty="0" smtClean="0"/>
              <a:t>Will send to 5 Vendors</a:t>
            </a:r>
          </a:p>
          <a:p>
            <a:r>
              <a:rPr lang="en-US" sz="2800" dirty="0" smtClean="0"/>
              <a:t>Return deadline Dec 16</a:t>
            </a:r>
          </a:p>
          <a:p>
            <a:r>
              <a:rPr lang="en-US" sz="2800" dirty="0" smtClean="0"/>
              <a:t>Announce vendor selection 6 January 2017</a:t>
            </a:r>
          </a:p>
          <a:p>
            <a:r>
              <a:rPr lang="en-US" sz="2800" dirty="0" smtClean="0"/>
              <a:t>Motion to approve issuing the RFP today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1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to Issue Network Services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Issue a Network Services RFP no later than 17 November 2016.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Moved: Jon Rosdahl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Clint Chaplin</a:t>
            </a:r>
          </a:p>
          <a:p>
            <a:r>
              <a:rPr lang="en-US" dirty="0" smtClean="0"/>
              <a:t>Results: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Exec Sec Agenda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1438"/>
            <a:ext cx="8588375" cy="4525962"/>
          </a:xfrm>
        </p:spPr>
        <p:txBody>
          <a:bodyPr/>
          <a:lstStyle/>
          <a:p>
            <a:r>
              <a:rPr lang="en-US" dirty="0" smtClean="0"/>
              <a:t>5.142  II  Current and Future Venue Report</a:t>
            </a:r>
          </a:p>
        </p:txBody>
      </p:sp>
    </p:spTree>
    <p:extLst>
      <p:ext uri="{BB962C8B-B14F-4D97-AF65-F5344CB8AC3E}">
        <p14:creationId xmlns:p14="http://schemas.microsoft.com/office/powerpoint/2010/main" val="3501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2800" dirty="0" smtClean="0"/>
              <a:t> *F8.045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Executive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Secretary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report</a:t>
            </a:r>
          </a:p>
          <a:p>
            <a:r>
              <a:rPr lang="en-US" sz="2800" dirty="0" smtClean="0"/>
              <a:t>LMSC 802 – P&amp;P list of major duties: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4" y="1371600"/>
            <a:ext cx="8486426" cy="5103813"/>
          </a:xfrm>
        </p:spPr>
        <p:txBody>
          <a:bodyPr/>
          <a:lstStyle/>
          <a:p>
            <a:pPr marL="857250" lvl="1" indent="-457200">
              <a:buAutoNum type="arabicPeriod"/>
            </a:pPr>
            <a:r>
              <a:rPr lang="en-US" sz="2400" dirty="0" smtClean="0"/>
              <a:t>Oversee Venue selection –</a:t>
            </a:r>
          </a:p>
          <a:p>
            <a:pPr marL="857250" lvl="1" indent="-457200">
              <a:buFont typeface="Times New Roman" pitchFamily="16" charset="0"/>
              <a:buAutoNum type="arabicPeriod"/>
            </a:pPr>
            <a:r>
              <a:rPr lang="en-US" sz="2400" dirty="0" smtClean="0"/>
              <a:t>Present summaries of venue options.</a:t>
            </a:r>
          </a:p>
          <a:p>
            <a:pPr marL="857250" lvl="1" indent="-457200">
              <a:buAutoNum type="arabicPeriod"/>
            </a:pPr>
            <a:r>
              <a:rPr lang="en-US" sz="2400" dirty="0" smtClean="0"/>
              <a:t>Oversee activities related to facilities and services</a:t>
            </a:r>
          </a:p>
          <a:p>
            <a:pPr marL="857250" lvl="1" indent="-457200">
              <a:buAutoNum type="arabicPeriod"/>
            </a:pPr>
            <a:r>
              <a:rPr lang="en-US" sz="2400" dirty="0" smtClean="0"/>
              <a:t>Carry out Duties of Treasurer if Treasurer unavailable</a:t>
            </a:r>
          </a:p>
          <a:p>
            <a:pPr marL="457200" indent="-457200"/>
            <a:r>
              <a:rPr lang="en-US" sz="2800" dirty="0" smtClean="0"/>
              <a:t>Chairs Guideline list of major duties:</a:t>
            </a:r>
          </a:p>
          <a:p>
            <a:pPr lvl="1"/>
            <a:r>
              <a:rPr lang="en-US" sz="2400" dirty="0" smtClean="0"/>
              <a:t>1) 802 Meetings: Efficiency Improvement</a:t>
            </a:r>
          </a:p>
          <a:p>
            <a:pPr lvl="1"/>
            <a:r>
              <a:rPr lang="en-US" sz="2400" dirty="0" smtClean="0"/>
              <a:t>2) 802 Plenary Sessions: Facilities and Services</a:t>
            </a:r>
          </a:p>
          <a:p>
            <a:pPr lvl="1"/>
            <a:r>
              <a:rPr lang="en-US" sz="2400" dirty="0" smtClean="0"/>
              <a:t>3) IEEE 802 Registration Database</a:t>
            </a:r>
          </a:p>
          <a:p>
            <a:pPr lvl="1"/>
            <a:r>
              <a:rPr lang="en-US" sz="2400" dirty="0" smtClean="0"/>
              <a:t>4) Assist IEEE 802 Treasurer</a:t>
            </a:r>
          </a:p>
        </p:txBody>
      </p:sp>
    </p:spTree>
    <p:extLst>
      <p:ext uri="{BB962C8B-B14F-4D97-AF65-F5344CB8AC3E}">
        <p14:creationId xmlns:p14="http://schemas.microsoft.com/office/powerpoint/2010/main" val="15443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98" y="343693"/>
            <a:ext cx="7772400" cy="914400"/>
          </a:xfrm>
        </p:spPr>
        <p:txBody>
          <a:bodyPr/>
          <a:lstStyle/>
          <a:p>
            <a:r>
              <a:rPr lang="en-US" sz="2400" dirty="0" smtClean="0"/>
              <a:t>*F8.06 </a:t>
            </a:r>
            <a:r>
              <a:rPr lang="en-US" sz="2400" dirty="0"/>
              <a:t>– Announcement of 802 EC Interim </a:t>
            </a:r>
            <a:r>
              <a:rPr lang="en-US" sz="2400" dirty="0" err="1"/>
              <a:t>Telecon</a:t>
            </a:r>
            <a:r>
              <a:rPr lang="en-US" sz="2400" dirty="0"/>
              <a:t> </a:t>
            </a:r>
            <a:r>
              <a:rPr lang="en-US" sz="2400" dirty="0" smtClean="0"/>
              <a:t>(Tuesday 4 February 2017, </a:t>
            </a:r>
            <a:r>
              <a:rPr lang="en-US" sz="2400" dirty="0"/>
              <a:t>1-3pm 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648200"/>
          </a:xfrm>
        </p:spPr>
        <p:txBody>
          <a:bodyPr/>
          <a:lstStyle/>
          <a:p>
            <a:r>
              <a:rPr lang="en-US" sz="2800" dirty="0" smtClean="0"/>
              <a:t>Agenda for Interim EC meeting </a:t>
            </a:r>
          </a:p>
          <a:p>
            <a:pPr marL="400050" lvl="1" indent="0">
              <a:buNone/>
            </a:pPr>
            <a:r>
              <a:rPr lang="en-US" dirty="0" smtClean="0"/>
              <a:t>– </a:t>
            </a:r>
            <a:r>
              <a:rPr lang="en-US" sz="2400" dirty="0" smtClean="0"/>
              <a:t>Tuesday 4 February 2017 1-3PM ET</a:t>
            </a:r>
          </a:p>
          <a:p>
            <a:r>
              <a:rPr lang="en-US" sz="2800" dirty="0" smtClean="0"/>
              <a:t>Initial Proposed Draft Agenda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Welcome/Intro/Approve Agenda 	</a:t>
            </a:r>
            <a:r>
              <a:rPr lang="en-US" sz="1800" dirty="0"/>
              <a:t> </a:t>
            </a:r>
            <a:r>
              <a:rPr lang="en-US" sz="1800" dirty="0" smtClean="0"/>
              <a:t>  - Nikolich 	</a:t>
            </a:r>
            <a:r>
              <a:rPr lang="en-US" sz="1800" dirty="0" smtClean="0"/>
              <a:t>  5 </a:t>
            </a:r>
            <a:r>
              <a:rPr lang="en-US" sz="1800" dirty="0" smtClean="0"/>
              <a:t>min 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Report: EC Action Item Summary         - </a:t>
            </a:r>
            <a:r>
              <a:rPr lang="en-US" sz="1800" dirty="0" err="1" smtClean="0"/>
              <a:t>D’Ambrosia</a:t>
            </a:r>
            <a:r>
              <a:rPr lang="en-US" sz="1800" dirty="0" smtClean="0"/>
              <a:t>	10 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Report: March 2017 Plenary Status   	   - Rosdahl 	</a:t>
            </a:r>
            <a:r>
              <a:rPr lang="en-US" sz="1800" dirty="0" smtClean="0"/>
              <a:t>  3 </a:t>
            </a:r>
            <a:r>
              <a:rPr lang="en-US" sz="1800" dirty="0" smtClean="0"/>
              <a:t>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 on 2018 Future Venue options  - Rosdahl/</a:t>
            </a:r>
            <a:r>
              <a:rPr lang="en-US" sz="1800" dirty="0" err="1" smtClean="0"/>
              <a:t>Heile</a:t>
            </a:r>
            <a:r>
              <a:rPr lang="en-US" sz="1800" dirty="0" smtClean="0"/>
              <a:t>	</a:t>
            </a:r>
            <a:r>
              <a:rPr lang="en-US" sz="1800" dirty="0" smtClean="0"/>
              <a:t>  5 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 on 2016 Network Service RFP  - Rosdahl             5 min</a:t>
            </a:r>
            <a:endParaRPr lang="en-US" sz="1800" dirty="0" smtClean="0"/>
          </a:p>
          <a:p>
            <a:pPr marL="800100" lvl="1" indent="-342900">
              <a:buAutoNum type="arabicPeriod"/>
            </a:pPr>
            <a:r>
              <a:rPr lang="en-US" sz="1800" dirty="0" smtClean="0"/>
              <a:t>Other Reports from WG Chairs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Per Chairs Guideline – Confirm during the Closing EC Plenary.</a:t>
            </a:r>
          </a:p>
        </p:txBody>
      </p:sp>
    </p:spTree>
    <p:extLst>
      <p:ext uri="{BB962C8B-B14F-4D97-AF65-F5344CB8AC3E}">
        <p14:creationId xmlns:p14="http://schemas.microsoft.com/office/powerpoint/2010/main" val="713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304800"/>
            <a:ext cx="8229600" cy="979279"/>
          </a:xfrm>
        </p:spPr>
        <p:txBody>
          <a:bodyPr/>
          <a:lstStyle/>
          <a:p>
            <a:r>
              <a:rPr lang="en-US" sz="2800" dirty="0" smtClean="0"/>
              <a:t>*F8.07 </a:t>
            </a:r>
            <a:r>
              <a:rPr lang="en-US" sz="2800" dirty="0"/>
              <a:t>– Call for Tutorials for </a:t>
            </a:r>
            <a:r>
              <a:rPr lang="en-US" sz="2800" dirty="0" smtClean="0"/>
              <a:t>Nov 2016 Plenary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7688" y="1298147"/>
            <a:ext cx="8356418" cy="4874053"/>
          </a:xfrm>
        </p:spPr>
        <p:txBody>
          <a:bodyPr/>
          <a:lstStyle/>
          <a:p>
            <a:r>
              <a:rPr lang="en-US" sz="2000" dirty="0"/>
              <a:t>Tutorials to be held Monday, </a:t>
            </a:r>
            <a:r>
              <a:rPr lang="en-US" sz="2000" dirty="0" smtClean="0"/>
              <a:t>13 March 2017</a:t>
            </a:r>
          </a:p>
          <a:p>
            <a:r>
              <a:rPr lang="en-US" sz="2000" dirty="0" smtClean="0"/>
              <a:t>Tutorial </a:t>
            </a:r>
            <a:r>
              <a:rPr lang="en-US" sz="2000" dirty="0"/>
              <a:t>Request form: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www.ieee802.org/802_tutorials/802_Tutorial_Request_Form.doc</a:t>
            </a:r>
            <a:endParaRPr lang="en-US" sz="1800" dirty="0" smtClean="0"/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smtClean="0"/>
              <a:t>As </a:t>
            </a:r>
            <a:r>
              <a:rPr lang="en-US" sz="2000" dirty="0"/>
              <a:t>a reminder please refer to Chair's Guidelines section 2.5 Tutorials for the logistics for participating in sponsoring/presenting a Tutorial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Note that Tutorial times are 80 minutes with 10 minutes to allow for presenters to setup and depart.</a:t>
            </a:r>
          </a:p>
          <a:p>
            <a:endParaRPr lang="en-US" sz="2000" dirty="0"/>
          </a:p>
          <a:p>
            <a:r>
              <a:rPr lang="en-US" sz="2000" dirty="0"/>
              <a:t>All requests for Tutorials must be made by </a:t>
            </a:r>
            <a:r>
              <a:rPr lang="en-US" sz="2000" dirty="0" smtClean="0"/>
              <a:t>27 January 2017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Social tickets are included with meeting registration for all paid IEEE 802 participants and their guests </a:t>
            </a:r>
          </a:p>
          <a:p>
            <a:pPr marL="514350" indent="-514350">
              <a:buNone/>
            </a:pPr>
            <a:r>
              <a:rPr lang="en-US" b="1" dirty="0" smtClean="0"/>
              <a:t>	What?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*networking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1</a:t>
            </a:r>
            <a:r>
              <a:rPr lang="en-US" dirty="0"/>
              <a:t> </a:t>
            </a:r>
            <a:r>
              <a:rPr lang="en-US" dirty="0" smtClean="0"/>
              <a:t>complimentary drink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/>
              <a:t>	</a:t>
            </a:r>
            <a:r>
              <a:rPr lang="en-US" b="1" dirty="0" smtClean="0"/>
              <a:t>Guest drink ticket is available upon entrance to the reception. </a:t>
            </a:r>
            <a:r>
              <a:rPr lang="en-US" dirty="0"/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340769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b="1" dirty="0" smtClean="0"/>
              <a:t>2. Registration &amp; Information Hours</a:t>
            </a:r>
          </a:p>
          <a:p>
            <a:pPr>
              <a:buNone/>
            </a:pPr>
            <a:r>
              <a:rPr lang="en-CA" sz="5800" b="1" dirty="0" smtClean="0"/>
              <a:t>	</a:t>
            </a:r>
            <a:r>
              <a:rPr lang="en-CA" sz="5800" dirty="0" smtClean="0"/>
              <a:t>Monday - Thursday</a:t>
            </a:r>
          </a:p>
          <a:p>
            <a:pPr>
              <a:buNone/>
            </a:pPr>
            <a:r>
              <a:rPr lang="en-CA" sz="5800" dirty="0" smtClean="0"/>
              <a:t>	7:30 AM - 5 PM</a:t>
            </a:r>
          </a:p>
          <a:p>
            <a:pPr>
              <a:buNone/>
            </a:pPr>
            <a:endParaRPr lang="en-CA" sz="5800" dirty="0" smtClean="0"/>
          </a:p>
          <a:p>
            <a:pPr>
              <a:buNone/>
            </a:pPr>
            <a:r>
              <a:rPr lang="en-US" sz="5800" dirty="0" smtClean="0"/>
              <a:t>	Friday 7:30 AM – 1:30 PM</a:t>
            </a:r>
          </a:p>
          <a:p>
            <a:pPr>
              <a:buNone/>
            </a:pPr>
            <a:endParaRPr lang="en-CA" sz="5800" dirty="0" smtClean="0"/>
          </a:p>
          <a:p>
            <a:pPr>
              <a:buNone/>
            </a:pPr>
            <a:r>
              <a:rPr lang="en-US" sz="5800" b="1" dirty="0" smtClean="0"/>
              <a:t>3.	 After Hours (including evenings)</a:t>
            </a:r>
            <a:endParaRPr lang="en-CA" sz="5800" dirty="0" smtClean="0"/>
          </a:p>
          <a:p>
            <a:pPr>
              <a:buNone/>
            </a:pPr>
            <a:r>
              <a:rPr lang="en-CA" sz="5800" dirty="0" smtClean="0"/>
              <a:t>	Please text Darcel at:</a:t>
            </a:r>
          </a:p>
          <a:p>
            <a:pPr>
              <a:buNone/>
            </a:pPr>
            <a:r>
              <a:rPr lang="en-CA" sz="5800" dirty="0" smtClean="0"/>
              <a:t>	 +1 (604)808-9624 and if no reply,</a:t>
            </a:r>
          </a:p>
          <a:p>
            <a:pPr>
              <a:buNone/>
            </a:pPr>
            <a:r>
              <a:rPr lang="en-CA" sz="5800" dirty="0" smtClean="0"/>
              <a:t>	please call!!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371599"/>
            <a:ext cx="8892480" cy="52437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4. Meeting Space Requests or Issues</a:t>
            </a:r>
          </a:p>
          <a:p>
            <a:pPr>
              <a:buNone/>
            </a:pPr>
            <a:r>
              <a:rPr lang="en-CA" sz="3100" b="1" dirty="0" smtClean="0"/>
              <a:t>	</a:t>
            </a:r>
            <a:r>
              <a:rPr lang="en-CA" sz="3100" dirty="0" smtClean="0"/>
              <a:t>Contact Darcel 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CA" sz="3100" dirty="0"/>
              <a:t> </a:t>
            </a:r>
            <a:r>
              <a:rPr lang="en-CA" sz="3100" dirty="0" smtClean="0"/>
              <a:t>Text or Call: +1604-808-9624	</a:t>
            </a:r>
          </a:p>
          <a:p>
            <a:pPr lvl="2">
              <a:buNone/>
            </a:pPr>
            <a:r>
              <a:rPr lang="en-CA" sz="3100" dirty="0" smtClean="0">
                <a:hlinkClick r:id="rId2"/>
              </a:rPr>
              <a:t>darcel@facetoface-events.com</a:t>
            </a:r>
            <a:endParaRPr lang="en-CA" sz="3100" dirty="0" smtClean="0"/>
          </a:p>
          <a:p>
            <a:pPr>
              <a:buNone/>
            </a:pPr>
            <a:r>
              <a:rPr lang="en-CA" sz="3100" dirty="0"/>
              <a:t>	</a:t>
            </a:r>
            <a:r>
              <a:rPr lang="en-CA" sz="3100" dirty="0" smtClean="0"/>
              <a:t>Skype</a:t>
            </a:r>
            <a:r>
              <a:rPr lang="en-CA" sz="3100" dirty="0"/>
              <a:t>: </a:t>
            </a:r>
            <a:r>
              <a:rPr lang="en-CA" sz="3100" dirty="0" err="1" smtClean="0"/>
              <a:t>darcelmoro</a:t>
            </a:r>
            <a:endParaRPr lang="en-CA" sz="3100" dirty="0" smtClean="0"/>
          </a:p>
          <a:p>
            <a:pPr>
              <a:buNone/>
            </a:pPr>
            <a:endParaRPr lang="en-US" sz="3100" b="1" dirty="0" smtClean="0"/>
          </a:p>
          <a:p>
            <a:pPr>
              <a:buNone/>
            </a:pPr>
            <a:r>
              <a:rPr lang="en-US" sz="3100" b="1" dirty="0" smtClean="0"/>
              <a:t>5. AV Issues</a:t>
            </a:r>
          </a:p>
          <a:p>
            <a:pPr>
              <a:buNone/>
            </a:pPr>
            <a:r>
              <a:rPr lang="en-US" sz="3100" b="1" dirty="0"/>
              <a:t>	</a:t>
            </a:r>
            <a:r>
              <a:rPr lang="en-US" sz="3100" dirty="0" smtClean="0"/>
              <a:t>Contact </a:t>
            </a:r>
            <a:r>
              <a:rPr lang="en-US" sz="3100" dirty="0" err="1" smtClean="0"/>
              <a:t>Darcel</a:t>
            </a:r>
            <a:r>
              <a:rPr lang="en-US" sz="3100" dirty="0" smtClean="0"/>
              <a:t>.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US" sz="3100" dirty="0" smtClean="0"/>
              <a:t>Note: The default input for every meeting projector is VGA.  Presenters without a video output on their computer are responsible to supply their own VGA dongle.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b="1" dirty="0" smtClean="0"/>
              <a:t>6. Network Issues</a:t>
            </a:r>
          </a:p>
          <a:p>
            <a:pPr>
              <a:buNone/>
            </a:pPr>
            <a:r>
              <a:rPr lang="en-US" sz="3100" b="1" dirty="0" smtClean="0"/>
              <a:t>	</a:t>
            </a:r>
            <a:r>
              <a:rPr lang="en-US" sz="3100" dirty="0" smtClean="0"/>
              <a:t>Contact </a:t>
            </a:r>
            <a:r>
              <a:rPr lang="en-US" sz="3100" dirty="0" err="1" smtClean="0"/>
              <a:t>Darcel</a:t>
            </a:r>
            <a:r>
              <a:rPr lang="en-US" sz="3100" dirty="0" smtClean="0"/>
              <a:t>, she will inform Verilan.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3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600201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7. Food &amp; Beverage Hours</a:t>
            </a:r>
          </a:p>
          <a:p>
            <a:pPr>
              <a:buNone/>
            </a:pPr>
            <a:r>
              <a:rPr lang="en-CA" b="1" dirty="0" smtClean="0"/>
              <a:t>	</a:t>
            </a:r>
            <a:r>
              <a:rPr lang="en-CA" dirty="0" smtClean="0"/>
              <a:t>Continental Breakfast 7:30 – 9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Morning Coffee 9 – 11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Coffee &amp; Tea 2 – 4pm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Snacks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802.3 &amp; 802.1  at 3 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Wireless Groups at 3:30 PM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600201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8. Hotel Outlets: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CA" b="1" dirty="0" smtClean="0"/>
              <a:t>PERKS</a:t>
            </a:r>
            <a:r>
              <a:rPr lang="en-CA" dirty="0" smtClean="0"/>
              <a:t>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More info and options available at Meeting Information &amp; posted on meeting boards.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 Rojo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720" y="-76379"/>
            <a:ext cx="5358384" cy="6934379"/>
          </a:xfrm>
        </p:spPr>
      </p:pic>
    </p:spTree>
    <p:extLst>
      <p:ext uri="{BB962C8B-B14F-4D97-AF65-F5344CB8AC3E}">
        <p14:creationId xmlns:p14="http://schemas.microsoft.com/office/powerpoint/2010/main" val="1541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678</Words>
  <Application>Microsoft Office PowerPoint</Application>
  <PresentationFormat>On-screen Show (4:3)</PresentationFormat>
  <Paragraphs>167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MS PGothic</vt:lpstr>
      <vt:lpstr>Arial</vt:lpstr>
      <vt:lpstr>Century Gothic</vt:lpstr>
      <vt:lpstr>Freestyle Script</vt:lpstr>
      <vt:lpstr>Times New Roman</vt:lpstr>
      <vt:lpstr>Title slide</vt:lpstr>
      <vt:lpstr>Executive Secretary Agenda Items November 2016 Plenary</vt:lpstr>
      <vt:lpstr>802 Exec Sec Agenda Items</vt:lpstr>
      <vt:lpstr>PowerPoint Presentation</vt:lpstr>
      <vt:lpstr>IEEE 802 Top 10</vt:lpstr>
      <vt:lpstr>IEEE 802 Top 10</vt:lpstr>
      <vt:lpstr>IEEE 802 Top 10</vt:lpstr>
      <vt:lpstr>IEEE 802 Top 10</vt:lpstr>
      <vt:lpstr>IEEE 802 Top 10</vt:lpstr>
      <vt:lpstr>PowerPoint Presentation</vt:lpstr>
      <vt:lpstr>PowerPoint Presentation</vt:lpstr>
      <vt:lpstr>IEEE 802 Top 10</vt:lpstr>
      <vt:lpstr>Network and Wired Cafe </vt:lpstr>
      <vt:lpstr>5.142 Current and Future Venue Report</vt:lpstr>
      <vt:lpstr>Friday Closing EC Plenary</vt:lpstr>
      <vt:lpstr>Future Venue Insight</vt:lpstr>
      <vt:lpstr>Motion to approve Venue Nov 2018</vt:lpstr>
      <vt:lpstr>802 Plenary March 2017</vt:lpstr>
      <vt:lpstr>Network Services RFP</vt:lpstr>
      <vt:lpstr>Motion to Issue Network Services RFP</vt:lpstr>
      <vt:lpstr> *F8.045 Executive Secretary report LMSC 802 – P&amp;P list of major duties:</vt:lpstr>
      <vt:lpstr>*F8.06 – Announcement of 802 EC Interim Telecon (Tuesday 4 February 2017, 1-3pm ET)</vt:lpstr>
      <vt:lpstr>*F8.07 – Call for Tutorials for Nov 2016 Plenary</vt:lpstr>
    </vt:vector>
  </TitlesOfParts>
  <Company>CSR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Secretary Agenda Items November 2016 Plenary</dc:title>
  <dc:subject>IEEE 802 November Plenary 2016</dc:subject>
  <dc:creator>Jon Rosdahl</dc:creator>
  <dc:description>Jon Rosdahl (Qualcomm)</dc:description>
  <cp:lastModifiedBy>Rosdahl, Jon</cp:lastModifiedBy>
  <cp:revision>72</cp:revision>
  <dcterms:created xsi:type="dcterms:W3CDTF">2015-11-09T04:21:45Z</dcterms:created>
  <dcterms:modified xsi:type="dcterms:W3CDTF">2016-11-11T05:17:22Z</dcterms:modified>
</cp:coreProperties>
</file>