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2" r:id="rId4"/>
    <p:sldId id="265" r:id="rId5"/>
    <p:sldId id="266" r:id="rId6"/>
    <p:sldId id="267" r:id="rId7"/>
    <p:sldId id="268" r:id="rId8"/>
    <p:sldId id="264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0014" autoAdjust="0"/>
    <p:restoredTop sz="94660"/>
  </p:normalViewPr>
  <p:slideViewPr>
    <p:cSldViewPr>
      <p:cViewPr>
        <p:scale>
          <a:sx n="110" d="100"/>
          <a:sy n="110" d="100"/>
        </p:scale>
        <p:origin x="-768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ec-16-0150-01-00EC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November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ec-16-0150-01-00EC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2016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ec-16-0150-01-00EC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ec-16-0150-01-00EC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ec-16-0150-01-00EC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ec-16-0150-01-00EC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ec-16-0150-01-00EC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ec-16-0150-01-00EC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ec-16-0150-01-00EC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ec-16-0150-01-00EC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Dorothy Stanley,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Dorothy Stanley, HP Enterprise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Dorothy Stanley,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Dorothy Stanley, HP Enterprise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Dorothy Stanley, HP Enterprise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Dorothy Stanley, HP Enterprise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Dorothy Stanley, HP Enterprise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Dorothy Stanley,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Dorothy Stanley,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Dorothy Stanley, HP Enterprise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ec-16-0150-01-00EC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secmail/msg20186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eee802.org/minutes/2016_07/2016_0725_Open_Minutes_R0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grouper.ieee.org/groups/802/secmail/msg20186.html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secmail/msg20186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PNP/approved/IEEE_802_Chairs_guidelines_v23.pdf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grouper.ieee.org/groups/802/secmail/msg20186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November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Dorothy Stanley, HP Enterprise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dirty="0" smtClean="0"/>
              <a:t>Proposed resolution to Action item 4.01</a:t>
            </a:r>
            <a:endParaRPr lang="en-GB" sz="24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2016-11-06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9951517"/>
              </p:ext>
            </p:extLst>
          </p:nvPr>
        </p:nvGraphicFramePr>
        <p:xfrm>
          <a:off x="517525" y="2279650"/>
          <a:ext cx="8142288" cy="2716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" name="Document" r:id="rId4" imgW="8257888" imgH="2751163" progId="Word.Document.8">
                  <p:embed/>
                </p:oleObj>
              </mc:Choice>
              <mc:Fallback>
                <p:oleObj name="Document" r:id="rId4" imgW="8257888" imgH="2751163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79650"/>
                        <a:ext cx="8142288" cy="2716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November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Dorothy Stanley, HP Enterprise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document contains </a:t>
            </a:r>
            <a:r>
              <a:rPr lang="en-US" dirty="0" smtClean="0"/>
              <a:t>the analysis to date for Action item 4.01 (March 2016) and proposes text for consideration at the November 2016 Rules Committee </a:t>
            </a:r>
            <a:r>
              <a:rPr lang="en-US" dirty="0" smtClean="0"/>
              <a:t>meeting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R1 of this document updates the text on slide 7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Dorothy Stanley, HP Enterprise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Action item assigned in 2016 March, subsequent June discussion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r>
              <a:rPr lang="en-US" sz="1800" dirty="0" smtClean="0"/>
              <a:t>March 2016 Closing EC Plenary action item assigned:</a:t>
            </a:r>
          </a:p>
          <a:p>
            <a:endParaRPr lang="en-US" sz="1800" dirty="0" smtClean="0"/>
          </a:p>
          <a:p>
            <a:r>
              <a:rPr lang="en-US" sz="1800" dirty="0" smtClean="0"/>
              <a:t>	Item </a:t>
            </a:r>
            <a:r>
              <a:rPr lang="en-US" sz="1800" dirty="0"/>
              <a:t>4.01            Action Item - Dorothy Stanley to draft policy language </a:t>
            </a:r>
            <a:r>
              <a:rPr lang="en-US" sz="1800" dirty="0" smtClean="0"/>
              <a:t>	regarding </a:t>
            </a:r>
            <a:r>
              <a:rPr lang="en-US" sz="1800" dirty="0"/>
              <a:t>submission of documents that will be considered by the EC, </a:t>
            </a:r>
            <a:r>
              <a:rPr lang="en-US" sz="1800" dirty="0" smtClean="0"/>
              <a:t>	including </a:t>
            </a:r>
            <a:r>
              <a:rPr lang="en-US" sz="1800" dirty="0"/>
              <a:t>location on Mentor. </a:t>
            </a:r>
          </a:p>
          <a:p>
            <a:endParaRPr lang="en-US" sz="1800" dirty="0" smtClean="0"/>
          </a:p>
          <a:p>
            <a:r>
              <a:rPr lang="en-US" sz="1800" dirty="0" smtClean="0"/>
              <a:t>June 2016 Email </a:t>
            </a:r>
            <a:r>
              <a:rPr lang="en-US" sz="1800" dirty="0"/>
              <a:t>proposal sent, see </a:t>
            </a:r>
            <a:r>
              <a:rPr lang="en-US" sz="1800" dirty="0">
                <a:hlinkClick r:id="rId3"/>
              </a:rPr>
              <a:t>http://</a:t>
            </a:r>
            <a:r>
              <a:rPr lang="en-US" sz="1800" dirty="0" smtClean="0">
                <a:hlinkClick r:id="rId3"/>
              </a:rPr>
              <a:t>grouper.ieee.org/groups/802/secmail/msg20186.html</a:t>
            </a:r>
            <a:r>
              <a:rPr lang="en-US" sz="1800" dirty="0" smtClean="0"/>
              <a:t> </a:t>
            </a:r>
          </a:p>
          <a:p>
            <a:r>
              <a:rPr lang="en-US" sz="1800" dirty="0" smtClean="0"/>
              <a:t>	2 responses</a:t>
            </a:r>
            <a:endParaRPr lang="en-US" sz="1800" dirty="0"/>
          </a:p>
          <a:p>
            <a:endParaRPr lang="en-US" sz="1800" dirty="0" smtClean="0"/>
          </a:p>
          <a:p>
            <a:r>
              <a:rPr lang="en-US" sz="1800" dirty="0" smtClean="0"/>
              <a:t>July 2016 action </a:t>
            </a:r>
            <a:r>
              <a:rPr lang="en-US" sz="1800" dirty="0"/>
              <a:t>item </a:t>
            </a:r>
            <a:r>
              <a:rPr lang="en-US" sz="1800" dirty="0" smtClean="0"/>
              <a:t>4.00 A carried forward, in </a:t>
            </a:r>
            <a:r>
              <a:rPr lang="en-US" sz="1800" dirty="0">
                <a:hlinkClick r:id="rId4"/>
              </a:rPr>
              <a:t>http://</a:t>
            </a:r>
            <a:r>
              <a:rPr lang="en-US" sz="1800" dirty="0" smtClean="0">
                <a:hlinkClick r:id="rId4"/>
              </a:rPr>
              <a:t>ieee802.org/minutes/2016_07/2016_0725_Open_Minutes_R0.pdf</a:t>
            </a:r>
            <a:r>
              <a:rPr lang="en-US" sz="1800" dirty="0" smtClean="0"/>
              <a:t>   </a:t>
            </a:r>
          </a:p>
          <a:p>
            <a:endParaRPr lang="en-US" sz="1800" dirty="0"/>
          </a:p>
          <a:p>
            <a:endParaRPr lang="en-US" dirty="0"/>
          </a:p>
          <a:p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Dorothy Stanley, HP Enterprise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2016 March EC discussion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950913"/>
            <a:ext cx="7236514" cy="361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472236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Dorothy Stanley, HP Enterprise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915987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2016 June email proposed text </a:t>
            </a:r>
            <a:r>
              <a:rPr lang="en-US" dirty="0"/>
              <a:t>&amp;</a:t>
            </a:r>
            <a:r>
              <a:rPr lang="en-US" dirty="0" smtClean="0"/>
              <a:t> discussion</a:t>
            </a:r>
            <a:endParaRPr lang="en-US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014537"/>
            <a:ext cx="6934200" cy="33041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81000" y="5334000"/>
            <a:ext cx="632686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See </a:t>
            </a:r>
            <a:r>
              <a:rPr lang="en-US" sz="1600" dirty="0">
                <a:solidFill>
                  <a:schemeClr val="tx1"/>
                </a:solidFill>
                <a:hlinkClick r:id="rId4"/>
              </a:rPr>
              <a:t>http://</a:t>
            </a:r>
            <a:r>
              <a:rPr lang="en-US" sz="1600" dirty="0" smtClean="0">
                <a:solidFill>
                  <a:schemeClr val="tx1"/>
                </a:solidFill>
                <a:hlinkClick r:id="rId4"/>
              </a:rPr>
              <a:t>grouper.ieee.org/groups/802/secmail/msg20186.html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Comments received: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Delete 2nd bullet re: executive session (Adrian Stephens)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Question: What is policy for executive session documents (Ben Rolfe)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60402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Dorothy Stanley, HP Enterprise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2016 June alternate text options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5334000"/>
            <a:ext cx="817243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See </a:t>
            </a:r>
            <a:r>
              <a:rPr lang="en-US" sz="1600" dirty="0">
                <a:solidFill>
                  <a:schemeClr val="tx1"/>
                </a:solidFill>
                <a:hlinkClick r:id="rId3"/>
              </a:rPr>
              <a:t>http://</a:t>
            </a:r>
            <a:r>
              <a:rPr lang="en-US" sz="1600" dirty="0" smtClean="0">
                <a:solidFill>
                  <a:schemeClr val="tx1"/>
                </a:solidFill>
                <a:hlinkClick r:id="rId3"/>
              </a:rPr>
              <a:t>grouper.ieee.org/groups/802/secmail/msg20186.html</a:t>
            </a:r>
            <a:r>
              <a:rPr lang="en-US" sz="1600" dirty="0" smtClean="0">
                <a:solidFill>
                  <a:schemeClr val="tx1"/>
                </a:solidFill>
              </a:rPr>
              <a:t>  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Comments received: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V0.2 implements “Delete 2nd bullet re: executive session” (Adrian)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V0.25 adds test in response to “What is policy for executive session documents” (Ben Rolfe)</a:t>
            </a: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604963"/>
            <a:ext cx="6781800" cy="365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38197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Dorothy Stanley, HP Enterprise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2016 November Rules Meeting Discussion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914400" y="1752600"/>
            <a:ext cx="7162800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Consider proposal to add text in Chair’s Guideline document (4.x?) in November 2016 Rules meeting addressing the advance posting of documents for consideration 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Edit (as needed) the draft </a:t>
            </a:r>
            <a:r>
              <a:rPr lang="en-US" sz="1400" dirty="0">
                <a:solidFill>
                  <a:schemeClr val="tx1"/>
                </a:solidFill>
              </a:rPr>
              <a:t>policy language (v0.25 </a:t>
            </a:r>
            <a:r>
              <a:rPr lang="en-US" sz="1400" dirty="0" smtClean="0">
                <a:solidFill>
                  <a:schemeClr val="tx1"/>
                </a:solidFill>
              </a:rPr>
              <a:t>alternate):</a:t>
            </a:r>
          </a:p>
          <a:p>
            <a:r>
              <a:rPr lang="en-US" sz="1400" b="1" dirty="0">
                <a:solidFill>
                  <a:schemeClr val="tx1"/>
                </a:solidFill>
              </a:rPr>
              <a:t> </a:t>
            </a:r>
            <a:endParaRPr lang="en-US" sz="1400" dirty="0">
              <a:solidFill>
                <a:schemeClr val="tx1"/>
              </a:solidFill>
            </a:endParaRPr>
          </a:p>
          <a:p>
            <a:r>
              <a:rPr lang="en-US" sz="1400" i="1" u="sng" dirty="0">
                <a:solidFill>
                  <a:schemeClr val="tx1"/>
                </a:solidFill>
              </a:rPr>
              <a:t>4.x(?) Policy for posting of documents to be considered by the </a:t>
            </a:r>
            <a:r>
              <a:rPr lang="en-US" sz="1400" i="1" u="sng" dirty="0" smtClean="0">
                <a:solidFill>
                  <a:schemeClr val="tx1"/>
                </a:solidFill>
              </a:rPr>
              <a:t>EC</a:t>
            </a:r>
          </a:p>
          <a:p>
            <a:endParaRPr lang="en-US" sz="1400" i="1" u="sng" dirty="0">
              <a:solidFill>
                <a:schemeClr val="tx1"/>
              </a:solidFill>
            </a:endParaRPr>
          </a:p>
          <a:p>
            <a:r>
              <a:rPr lang="en-US" sz="1400" i="1" u="sng" dirty="0" smtClean="0">
                <a:solidFill>
                  <a:schemeClr val="tx1"/>
                </a:solidFill>
              </a:rPr>
              <a:t>Prior </a:t>
            </a:r>
            <a:r>
              <a:rPr lang="en-US" sz="1400" i="1" u="sng" dirty="0">
                <a:solidFill>
                  <a:schemeClr val="tx1"/>
                </a:solidFill>
              </a:rPr>
              <a:t>to EC consideration, </a:t>
            </a:r>
            <a:r>
              <a:rPr lang="en-US" sz="1400" i="1" u="sng" dirty="0" smtClean="0">
                <a:solidFill>
                  <a:schemeClr val="tx1"/>
                </a:solidFill>
              </a:rPr>
              <a:t>all documents </a:t>
            </a:r>
            <a:r>
              <a:rPr lang="en-US" sz="1400" i="1" u="sng" dirty="0">
                <a:solidFill>
                  <a:schemeClr val="tx1"/>
                </a:solidFill>
              </a:rPr>
              <a:t>(excepting documents for consideration during executive session) shall be posted on the document server (mentor) in the </a:t>
            </a:r>
            <a:r>
              <a:rPr lang="en-US" sz="1400" i="1" u="sng" dirty="0" smtClean="0">
                <a:solidFill>
                  <a:schemeClr val="tx1"/>
                </a:solidFill>
              </a:rPr>
              <a:t>EC</a:t>
            </a:r>
            <a:r>
              <a:rPr lang="en-US" sz="1400" i="1" u="sng" dirty="0" smtClean="0">
                <a:solidFill>
                  <a:schemeClr val="tx1"/>
                </a:solidFill>
              </a:rPr>
              <a:t> or a</a:t>
            </a:r>
            <a:r>
              <a:rPr lang="en-US" sz="1400" i="1" u="sng" dirty="0" smtClean="0">
                <a:solidFill>
                  <a:schemeClr val="tx1"/>
                </a:solidFill>
              </a:rPr>
              <a:t> WG  area</a:t>
            </a:r>
            <a:r>
              <a:rPr lang="en-US" sz="1400" i="1" u="sng" dirty="0">
                <a:solidFill>
                  <a:schemeClr val="tx1"/>
                </a:solidFill>
              </a:rPr>
              <a:t>.</a:t>
            </a:r>
            <a:r>
              <a:rPr lang="en-US" sz="1400" i="1" u="sng" dirty="0" smtClean="0">
                <a:solidFill>
                  <a:schemeClr val="tx1"/>
                </a:solidFill>
              </a:rPr>
              <a:t> An </a:t>
            </a:r>
            <a:r>
              <a:rPr lang="en-US" sz="1400" i="1" u="sng" dirty="0">
                <a:solidFill>
                  <a:schemeClr val="tx1"/>
                </a:solidFill>
              </a:rPr>
              <a:t>email notification </a:t>
            </a:r>
            <a:r>
              <a:rPr lang="en-US" sz="1400" i="1" u="sng" dirty="0" smtClean="0">
                <a:solidFill>
                  <a:schemeClr val="tx1"/>
                </a:solidFill>
              </a:rPr>
              <a:t>of the link to </a:t>
            </a:r>
            <a:r>
              <a:rPr lang="en-US" sz="1400" i="1" u="sng" dirty="0">
                <a:solidFill>
                  <a:schemeClr val="tx1"/>
                </a:solidFill>
              </a:rPr>
              <a:t>the document shall be provided to the </a:t>
            </a:r>
            <a:r>
              <a:rPr lang="en-US" sz="1400" i="1" u="sng" dirty="0" smtClean="0">
                <a:solidFill>
                  <a:schemeClr val="tx1"/>
                </a:solidFill>
              </a:rPr>
              <a:t>EC and to the recording secretary. </a:t>
            </a:r>
            <a:endParaRPr lang="en-US" sz="1400" dirty="0">
              <a:solidFill>
                <a:schemeClr val="tx1"/>
              </a:solidFill>
            </a:endParaRPr>
          </a:p>
          <a:p>
            <a:pPr lvl="0"/>
            <a:endParaRPr lang="en-US" sz="1400" i="1" u="sng" dirty="0" smtClean="0">
              <a:solidFill>
                <a:schemeClr val="tx1"/>
              </a:solidFill>
            </a:endParaRPr>
          </a:p>
          <a:p>
            <a:pPr lvl="0"/>
            <a:r>
              <a:rPr lang="en-US" sz="1400" i="1" u="sng" dirty="0" smtClean="0">
                <a:solidFill>
                  <a:schemeClr val="tx1"/>
                </a:solidFill>
              </a:rPr>
              <a:t>Note </a:t>
            </a:r>
            <a:r>
              <a:rPr lang="en-US" sz="1400" i="1" u="sng" dirty="0">
                <a:solidFill>
                  <a:schemeClr val="tx1"/>
                </a:solidFill>
              </a:rPr>
              <a:t>that documents for consideration during executive session are sent to EC and any other required participants as appropriate for each document.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15791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Dorothy Stanley, HP Enterprise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GB" dirty="0">
                <a:hlinkClick r:id="rId3"/>
              </a:rPr>
              <a:t>http://</a:t>
            </a:r>
            <a:r>
              <a:rPr lang="en-GB" dirty="0" smtClean="0">
                <a:hlinkClick r:id="rId3"/>
              </a:rPr>
              <a:t>www.ieee802.org/PNP/approved/IEEE_802_Chairs_guidelines_v23.pdf</a:t>
            </a:r>
            <a:r>
              <a:rPr lang="en-GB" dirty="0" smtClean="0"/>
              <a:t> </a:t>
            </a:r>
          </a:p>
          <a:p>
            <a:r>
              <a:rPr lang="en-US" dirty="0" smtClean="0">
                <a:solidFill>
                  <a:schemeClr val="tx1"/>
                </a:solidFill>
                <a:hlinkClick r:id="rId4"/>
              </a:rPr>
              <a:t>http</a:t>
            </a:r>
            <a:r>
              <a:rPr lang="en-US" dirty="0">
                <a:solidFill>
                  <a:schemeClr val="tx1"/>
                </a:solidFill>
                <a:hlinkClick r:id="rId4"/>
              </a:rPr>
              <a:t>://</a:t>
            </a:r>
            <a:r>
              <a:rPr lang="en-US" dirty="0" smtClean="0">
                <a:solidFill>
                  <a:schemeClr val="tx1"/>
                </a:solidFill>
                <a:hlinkClick r:id="rId4"/>
              </a:rPr>
              <a:t>grouper.ieee.org/groups/802/secmail/msg20186.html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GB" i="1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406</TotalTime>
  <Words>373</Words>
  <Application>Microsoft Office PowerPoint</Application>
  <PresentationFormat>On-screen Show (4:3)</PresentationFormat>
  <Paragraphs>95</Paragraphs>
  <Slides>8</Slides>
  <Notes>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802-11-Submission</vt:lpstr>
      <vt:lpstr>Document</vt:lpstr>
      <vt:lpstr>Proposed resolution to Action item 4.01</vt:lpstr>
      <vt:lpstr>Abstract</vt:lpstr>
      <vt:lpstr>Action item assigned in 2016 March, subsequent June discussion</vt:lpstr>
      <vt:lpstr>2016 March EC discussion</vt:lpstr>
      <vt:lpstr>2016 June email proposed text &amp; discussion</vt:lpstr>
      <vt:lpstr>2016 June alternate text options</vt:lpstr>
      <vt:lpstr>2016 November Rules Meeting Discussion</vt:lpstr>
      <vt:lpstr>References</vt:lpstr>
    </vt:vector>
  </TitlesOfParts>
  <Company>Hewlett Packard Enterprise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resolution for AI 4.01 EC document posting</dc:title>
  <dc:creator>Dorothy Stanley</dc:creator>
  <cp:keywords>November 2016</cp:keywords>
  <cp:lastModifiedBy>Dorothy Stanley</cp:lastModifiedBy>
  <cp:revision>17</cp:revision>
  <cp:lastPrinted>1601-01-01T00:00:00Z</cp:lastPrinted>
  <dcterms:created xsi:type="dcterms:W3CDTF">2016-09-27T19:55:32Z</dcterms:created>
  <dcterms:modified xsi:type="dcterms:W3CDTF">2016-11-07T02:25:52Z</dcterms:modified>
</cp:coreProperties>
</file>